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8" r:id="rId1"/>
  </p:sldMasterIdLst>
  <p:sldIdLst>
    <p:sldId id="256" r:id="rId2"/>
    <p:sldId id="260" r:id="rId3"/>
    <p:sldId id="262" r:id="rId4"/>
    <p:sldId id="261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2" r:id="rId14"/>
    <p:sldId id="273" r:id="rId15"/>
    <p:sldId id="27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BF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32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31343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62503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60022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6124701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57192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18218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68201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06753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0357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43080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76143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36494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1203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93689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0520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915253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19601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352ED3-3C46-4C9A-9738-67B2D875E7E2}" type="datetime2">
              <a:rPr lang="en-US" smtClean="0"/>
              <a:pPr/>
              <a:t>Wednesday, July 22, 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5322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  <p:sldLayoutId id="2147483763" r:id="rId5"/>
    <p:sldLayoutId id="2147483764" r:id="rId6"/>
    <p:sldLayoutId id="2147483765" r:id="rId7"/>
    <p:sldLayoutId id="2147483766" r:id="rId8"/>
    <p:sldLayoutId id="2147483767" r:id="rId9"/>
    <p:sldLayoutId id="2147483768" r:id="rId10"/>
    <p:sldLayoutId id="2147483769" r:id="rId11"/>
    <p:sldLayoutId id="2147483770" r:id="rId12"/>
    <p:sldLayoutId id="2147483771" r:id="rId13"/>
    <p:sldLayoutId id="2147483772" r:id="rId14"/>
    <p:sldLayoutId id="2147483773" r:id="rId15"/>
    <p:sldLayoutId id="2147483774" r:id="rId16"/>
    <p:sldLayoutId id="2147483775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E2F87C-DD91-46C2-929D-2408B818A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14678" y="1226926"/>
            <a:ext cx="5367866" cy="2387600"/>
          </a:xfrm>
        </p:spPr>
        <p:txBody>
          <a:bodyPr>
            <a:normAutofit/>
          </a:bodyPr>
          <a:lstStyle/>
          <a:p>
            <a:r>
              <a:rPr lang="it-IT" sz="4400" dirty="0">
                <a:latin typeface="Calibri" panose="020F0502020204030204" pitchFamily="34" charset="0"/>
                <a:cs typeface="Calibri" panose="020F0502020204030204" pitchFamily="34" charset="0"/>
              </a:rPr>
              <a:t>US Murders Analysis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867F54A-3220-4AD4-892D-1FB42BF809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14677" y="3613468"/>
            <a:ext cx="4263813" cy="1655762"/>
          </a:xfrm>
        </p:spPr>
        <p:txBody>
          <a:bodyPr>
            <a:normAutofit/>
          </a:bodyPr>
          <a:lstStyle/>
          <a:p>
            <a:r>
              <a:rPr lang="it-IT" sz="1800" dirty="0"/>
              <a:t>Analisi degli omicidi negli stati uniti dal 1980 al 2014</a:t>
            </a:r>
          </a:p>
        </p:txBody>
      </p:sp>
      <p:pic>
        <p:nvPicPr>
          <p:cNvPr id="114" name="Immagine 113" descr="Immagine che contiene testo, segnale&#10;&#10;Descrizione generata automaticamente">
            <a:extLst>
              <a:ext uri="{FF2B5EF4-FFF2-40B4-BE49-F238E27FC236}">
                <a16:creationId xmlns:a16="http://schemas.microsoft.com/office/drawing/2014/main" id="{A649BC35-E914-4604-A138-A5F9166D38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3879" y="1404960"/>
            <a:ext cx="4776497" cy="404808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2" name="Sottotitolo 2">
            <a:extLst>
              <a:ext uri="{FF2B5EF4-FFF2-40B4-BE49-F238E27FC236}">
                <a16:creationId xmlns:a16="http://schemas.microsoft.com/office/drawing/2014/main" id="{11E188BA-7FA8-429D-B4EE-4D72558448F9}"/>
              </a:ext>
            </a:extLst>
          </p:cNvPr>
          <p:cNvSpPr txBox="1">
            <a:spLocks/>
          </p:cNvSpPr>
          <p:nvPr/>
        </p:nvSpPr>
        <p:spPr>
          <a:xfrm>
            <a:off x="9698956" y="5036142"/>
            <a:ext cx="3290667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it-IT" b="1" dirty="0"/>
              <a:t>Candidati: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Mario Santoro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Raffaele marino</a:t>
            </a:r>
          </a:p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it-IT" dirty="0">
                <a:latin typeface="Calibri" panose="020F0502020204030204" pitchFamily="34" charset="0"/>
                <a:cs typeface="Calibri" panose="020F0502020204030204" pitchFamily="34" charset="0"/>
              </a:rPr>
              <a:t>Vincenzo russo</a:t>
            </a:r>
          </a:p>
        </p:txBody>
      </p:sp>
    </p:spTree>
    <p:extLst>
      <p:ext uri="{BB962C8B-B14F-4D97-AF65-F5344CB8AC3E}">
        <p14:creationId xmlns:p14="http://schemas.microsoft.com/office/powerpoint/2010/main" val="18534699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0" name="Rectangle 69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4C3212C9-7AD5-4C3B-A098-11A784FA0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3264" y="1402052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E1BF58"/>
                </a:solidFill>
              </a:rPr>
              <a:t>Query</a:t>
            </a:r>
            <a:endParaRPr lang="en-US" sz="4800" dirty="0">
              <a:solidFill>
                <a:srgbClr val="E1BF58"/>
              </a:solidFill>
            </a:endParaRPr>
          </a:p>
        </p:txBody>
      </p:sp>
      <p:pic>
        <p:nvPicPr>
          <p:cNvPr id="6" name="Immagine 5" descr="Immagine che contiene tazza, interni, tavolo, sedendo&#10;&#10;Descrizione generata automaticamente">
            <a:extLst>
              <a:ext uri="{FF2B5EF4-FFF2-40B4-BE49-F238E27FC236}">
                <a16:creationId xmlns:a16="http://schemas.microsoft.com/office/drawing/2014/main" id="{B68E145D-C251-4A7B-851A-4BB7588A84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800" b="90000" l="10000" r="90000">
                        <a14:foregroundMark x1="11200" y1="41400" x2="10000" y2="24800"/>
                        <a14:foregroundMark x1="40664" y1="10493" x2="43200" y2="10600"/>
                        <a14:foregroundMark x1="26955" y1="9916" x2="28592" y2="9985"/>
                        <a14:foregroundMark x1="29000" y1="7400" x2="36800" y2="7000"/>
                        <a14:foregroundMark x1="28202" y1="7067" x2="25664" y2="7278"/>
                        <a14:foregroundMark x1="31400" y1="6800" x2="29000" y2="7000"/>
                        <a14:foregroundMark x1="62400" y1="70800" x2="51600" y2="70600"/>
                        <a14:foregroundMark x1="23000" y1="8600" x2="23000" y2="8600"/>
                        <a14:foregroundMark x1="26000" y1="10200" x2="29200" y2="9600"/>
                        <a14:foregroundMark x1="32000" y1="9200" x2="27000" y2="9000"/>
                        <a14:foregroundMark x1="25400" y1="7600" x2="23600" y2="9000"/>
                        <a14:foregroundMark x1="25400" y1="8200" x2="23600" y2="9600"/>
                        <a14:foregroundMark x1="30400" y1="9000" x2="35800" y2="9000"/>
                        <a14:backgroundMark x1="24800" y1="6400" x2="24800" y2="7000"/>
                        <a14:backgroundMark x1="25400" y1="7000" x2="24995" y2="7231"/>
                        <a14:backgroundMark x1="32989" y1="12058" x2="24400" y2="25800"/>
                        <a14:backgroundMark x1="24400" y1="25800" x2="23800" y2="44200"/>
                        <a14:backgroundMark x1="23800" y1="44200" x2="20400" y2="22200"/>
                        <a14:backgroundMark x1="34654" y1="10800" x2="35000" y2="10800"/>
                        <a14:backgroundMark x1="35000" y1="10800" x2="34664" y2="10784"/>
                        <a14:backgroundMark x1="35251" y1="9863" x2="39000" y2="10800"/>
                        <a14:backgroundMark x1="37800" y1="10600" x2="39000" y2="118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-2" b="9267"/>
          <a:stretch/>
        </p:blipFill>
        <p:spPr>
          <a:xfrm>
            <a:off x="-591386" y="46047"/>
            <a:ext cx="6890169" cy="6251565"/>
          </a:xfrm>
          <a:prstGeom prst="rect">
            <a:avLst/>
          </a:prstGeom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0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48313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160F5E0E-D3BA-4A1E-8247-35E14250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8151"/>
            <a:ext cx="12192000" cy="87467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 err="1">
                <a:solidFill>
                  <a:srgbClr val="E1BF58"/>
                </a:solidFill>
              </a:rPr>
              <a:t>Creazione</a:t>
            </a:r>
            <a:r>
              <a:rPr lang="en-US" sz="4800" dirty="0">
                <a:solidFill>
                  <a:srgbClr val="E1BF58"/>
                </a:solidFill>
              </a:rPr>
              <a:t> di </a:t>
            </a:r>
            <a:r>
              <a:rPr lang="en-US" sz="4800" dirty="0" err="1">
                <a:solidFill>
                  <a:srgbClr val="E1BF58"/>
                </a:solidFill>
              </a:rPr>
              <a:t>indici</a:t>
            </a:r>
            <a:endParaRPr lang="en-US" sz="4800" dirty="0">
              <a:solidFill>
                <a:srgbClr val="E1BF58"/>
              </a:solidFill>
            </a:endParaRPr>
          </a:p>
        </p:txBody>
      </p:sp>
      <p:pic>
        <p:nvPicPr>
          <p:cNvPr id="8" name="Immagine 7" descr="Immagine che contiene interni, monitor, screenshot, computer&#10;&#10;Descrizione generata automaticamente">
            <a:extLst>
              <a:ext uri="{FF2B5EF4-FFF2-40B4-BE49-F238E27FC236}">
                <a16:creationId xmlns:a16="http://schemas.microsoft.com/office/drawing/2014/main" id="{13CD82B6-70A9-4E3B-9C1E-CCE785A995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813" t="21954" r="27814" b="58830"/>
          <a:stretch/>
        </p:blipFill>
        <p:spPr>
          <a:xfrm>
            <a:off x="2419829" y="1896342"/>
            <a:ext cx="7661907" cy="289380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06086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160F5E0E-D3BA-4A1E-8247-35E14250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801"/>
            <a:ext cx="12192000" cy="10080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solidFill>
                  <a:srgbClr val="E1BF58"/>
                </a:solidFill>
              </a:rPr>
              <a:t>Query </a:t>
            </a:r>
            <a:r>
              <a:rPr lang="en-US" sz="4800" dirty="0" err="1">
                <a:solidFill>
                  <a:srgbClr val="E1BF58"/>
                </a:solidFill>
              </a:rPr>
              <a:t>omicidi</a:t>
            </a:r>
            <a:r>
              <a:rPr lang="en-US" sz="4800" dirty="0">
                <a:solidFill>
                  <a:srgbClr val="E1BF58"/>
                </a:solidFill>
              </a:rPr>
              <a:t> per </a:t>
            </a:r>
            <a:r>
              <a:rPr lang="en-US" sz="4800" dirty="0" err="1">
                <a:solidFill>
                  <a:srgbClr val="E1BF58"/>
                </a:solidFill>
              </a:rPr>
              <a:t>stati</a:t>
            </a:r>
            <a:endParaRPr lang="en-US" sz="4800" dirty="0">
              <a:solidFill>
                <a:srgbClr val="E1BF58"/>
              </a:solidFill>
            </a:endParaRPr>
          </a:p>
        </p:txBody>
      </p:sp>
      <p:pic>
        <p:nvPicPr>
          <p:cNvPr id="70" name="Immagine 69">
            <a:extLst>
              <a:ext uri="{FF2B5EF4-FFF2-40B4-BE49-F238E27FC236}">
                <a16:creationId xmlns:a16="http://schemas.microsoft.com/office/drawing/2014/main" id="{DEDF8205-D54A-4058-8448-4FD7E92D2F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343" t="31944" r="24610" b="36111"/>
          <a:stretch/>
        </p:blipFill>
        <p:spPr>
          <a:xfrm>
            <a:off x="2185988" y="1533526"/>
            <a:ext cx="8422751" cy="421182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123439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160F5E0E-D3BA-4A1E-8247-35E14250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1438"/>
            <a:ext cx="12192000" cy="8842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 err="1">
                <a:solidFill>
                  <a:srgbClr val="E1BF58"/>
                </a:solidFill>
              </a:rPr>
              <a:t>controlli</a:t>
            </a:r>
            <a:r>
              <a:rPr lang="en-US" sz="4800" dirty="0">
                <a:solidFill>
                  <a:srgbClr val="E1BF58"/>
                </a:solidFill>
              </a:rPr>
              <a:t> </a:t>
            </a:r>
            <a:r>
              <a:rPr lang="en-US" sz="4800" dirty="0" err="1">
                <a:solidFill>
                  <a:srgbClr val="E1BF58"/>
                </a:solidFill>
              </a:rPr>
              <a:t>filtri</a:t>
            </a:r>
            <a:r>
              <a:rPr lang="en-US" sz="4800" dirty="0">
                <a:solidFill>
                  <a:srgbClr val="E1BF58"/>
                </a:solidFill>
              </a:rPr>
              <a:t> query</a:t>
            </a:r>
          </a:p>
        </p:txBody>
      </p:sp>
      <p:pic>
        <p:nvPicPr>
          <p:cNvPr id="71" name="Immagine 70">
            <a:extLst>
              <a:ext uri="{FF2B5EF4-FFF2-40B4-BE49-F238E27FC236}">
                <a16:creationId xmlns:a16="http://schemas.microsoft.com/office/drawing/2014/main" id="{D4FED5FA-F2D7-450B-BC67-9FBB5611753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539" t="10834" r="16367" b="29166"/>
          <a:stretch/>
        </p:blipFill>
        <p:spPr>
          <a:xfrm>
            <a:off x="2660246" y="1281907"/>
            <a:ext cx="7585886" cy="4927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29380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5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7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160F5E0E-D3BA-4A1E-8247-35E142500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7200"/>
            <a:ext cx="12192000" cy="102235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4800" dirty="0">
                <a:solidFill>
                  <a:srgbClr val="E1BF58"/>
                </a:solidFill>
              </a:rPr>
              <a:t>Query per </a:t>
            </a:r>
            <a:r>
              <a:rPr lang="en-US" sz="4800" dirty="0" err="1">
                <a:solidFill>
                  <a:srgbClr val="E1BF58"/>
                </a:solidFill>
              </a:rPr>
              <a:t>recuperare</a:t>
            </a:r>
            <a:r>
              <a:rPr lang="en-US" sz="4800" dirty="0">
                <a:solidFill>
                  <a:srgbClr val="E1BF58"/>
                </a:solidFill>
              </a:rPr>
              <a:t> </a:t>
            </a:r>
            <a:br>
              <a:rPr lang="en-US" sz="4800" dirty="0">
                <a:solidFill>
                  <a:srgbClr val="E1BF58"/>
                </a:solidFill>
              </a:rPr>
            </a:br>
            <a:r>
              <a:rPr lang="en-US" sz="4800" dirty="0">
                <a:solidFill>
                  <a:srgbClr val="E1BF58"/>
                </a:solidFill>
              </a:rPr>
              <a:t>uno </a:t>
            </a:r>
            <a:r>
              <a:rPr lang="en-US" sz="4800" dirty="0" err="1">
                <a:solidFill>
                  <a:srgbClr val="E1BF58"/>
                </a:solidFill>
              </a:rPr>
              <a:t>specifico</a:t>
            </a:r>
            <a:r>
              <a:rPr lang="en-US" sz="4800" dirty="0">
                <a:solidFill>
                  <a:srgbClr val="E1BF58"/>
                </a:solidFill>
              </a:rPr>
              <a:t> </a:t>
            </a:r>
            <a:r>
              <a:rPr lang="en-US" sz="4800" dirty="0" err="1">
                <a:solidFill>
                  <a:srgbClr val="E1BF58"/>
                </a:solidFill>
              </a:rPr>
              <a:t>attributo</a:t>
            </a:r>
            <a:endParaRPr lang="en-US" sz="4800" dirty="0">
              <a:solidFill>
                <a:srgbClr val="E1BF58"/>
              </a:solidFill>
            </a:endParaRPr>
          </a:p>
        </p:txBody>
      </p:sp>
      <p:pic>
        <p:nvPicPr>
          <p:cNvPr id="70" name="Immagine 69">
            <a:extLst>
              <a:ext uri="{FF2B5EF4-FFF2-40B4-BE49-F238E27FC236}">
                <a16:creationId xmlns:a16="http://schemas.microsoft.com/office/drawing/2014/main" id="{896FF24C-5362-46D1-8E61-C32A584929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604" t="36118" r="24108" b="44994"/>
          <a:stretch/>
        </p:blipFill>
        <p:spPr>
          <a:xfrm>
            <a:off x="2030414" y="2066925"/>
            <a:ext cx="9169401" cy="2675333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10281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0" name="Rectangle 69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40" name="Immagine 139" descr="Immagine che contiene segnale&#10;&#10;Descrizione generata automaticamente">
            <a:extLst>
              <a:ext uri="{FF2B5EF4-FFF2-40B4-BE49-F238E27FC236}">
                <a16:creationId xmlns:a16="http://schemas.microsoft.com/office/drawing/2014/main" id="{B1B6D8C5-CE25-4BE7-869D-12BF53ADCE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74" y="1385889"/>
            <a:ext cx="6997418" cy="408940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C3212C9-7AD5-4C3B-A098-11A784FA0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9880" y="1736726"/>
            <a:ext cx="3156229" cy="19812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 err="1">
                <a:solidFill>
                  <a:srgbClr val="E1BF58"/>
                </a:solidFill>
              </a:rPr>
              <a:t>DEmo</a:t>
            </a:r>
            <a:endParaRPr lang="en-US" sz="4800" dirty="0">
              <a:solidFill>
                <a:srgbClr val="E1BF58"/>
              </a:solidFill>
            </a:endParaRP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0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321528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4D1E57AD-44F7-4372-B28A-70A95E32D4B0}"/>
              </a:ext>
            </a:extLst>
          </p:cNvPr>
          <p:cNvSpPr txBox="1"/>
          <p:nvPr/>
        </p:nvSpPr>
        <p:spPr>
          <a:xfrm>
            <a:off x="4670110" y="573144"/>
            <a:ext cx="3881062" cy="5473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it-IT" sz="3600" dirty="0">
                <a:solidFill>
                  <a:srgbClr val="E1BF58"/>
                </a:solidFill>
              </a:rPr>
              <a:t>Lavoro Svolto</a:t>
            </a:r>
          </a:p>
          <a:p>
            <a:pPr>
              <a:lnSpc>
                <a:spcPct val="200000"/>
              </a:lnSpc>
            </a:pPr>
            <a:r>
              <a:rPr lang="it-IT" sz="3600" dirty="0">
                <a:solidFill>
                  <a:srgbClr val="E1BF58"/>
                </a:solidFill>
              </a:rPr>
              <a:t>Dataset</a:t>
            </a:r>
          </a:p>
          <a:p>
            <a:pPr>
              <a:lnSpc>
                <a:spcPct val="200000"/>
              </a:lnSpc>
            </a:pPr>
            <a:r>
              <a:rPr lang="it-IT" sz="3600" dirty="0">
                <a:solidFill>
                  <a:srgbClr val="E1BF58"/>
                </a:solidFill>
              </a:rPr>
              <a:t>Tecnologie utilizzate</a:t>
            </a:r>
          </a:p>
          <a:p>
            <a:pPr>
              <a:lnSpc>
                <a:spcPct val="200000"/>
              </a:lnSpc>
            </a:pPr>
            <a:r>
              <a:rPr lang="it-IT" sz="3600" dirty="0">
                <a:solidFill>
                  <a:srgbClr val="E1BF58"/>
                </a:solidFill>
              </a:rPr>
              <a:t>Query</a:t>
            </a:r>
          </a:p>
          <a:p>
            <a:pPr>
              <a:lnSpc>
                <a:spcPct val="200000"/>
              </a:lnSpc>
            </a:pPr>
            <a:r>
              <a:rPr lang="it-IT" sz="3600" dirty="0">
                <a:solidFill>
                  <a:srgbClr val="E1BF58"/>
                </a:solidFill>
              </a:rPr>
              <a:t>Demo</a:t>
            </a:r>
          </a:p>
        </p:txBody>
      </p:sp>
      <p:pic>
        <p:nvPicPr>
          <p:cNvPr id="37" name="Elemento grafico 36" descr="Elenco di controllo da destra a sinistra">
            <a:extLst>
              <a:ext uri="{FF2B5EF4-FFF2-40B4-BE49-F238E27FC236}">
                <a16:creationId xmlns:a16="http://schemas.microsoft.com/office/drawing/2014/main" id="{7B6C18E8-1F33-4393-B499-BC4CB7A57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03964" y="856766"/>
            <a:ext cx="914400" cy="914400"/>
          </a:xfrm>
          <a:prstGeom prst="rect">
            <a:avLst/>
          </a:prstGeom>
        </p:spPr>
      </p:pic>
      <p:pic>
        <p:nvPicPr>
          <p:cNvPr id="39" name="Elemento grafico 38" descr="Database">
            <a:extLst>
              <a:ext uri="{FF2B5EF4-FFF2-40B4-BE49-F238E27FC236}">
                <a16:creationId xmlns:a16="http://schemas.microsoft.com/office/drawing/2014/main" id="{71BAE2C6-DCA0-463A-BF67-9F38066FE1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78180" y="1949157"/>
            <a:ext cx="914400" cy="914400"/>
          </a:xfrm>
          <a:prstGeom prst="rect">
            <a:avLst/>
          </a:prstGeom>
        </p:spPr>
      </p:pic>
      <p:pic>
        <p:nvPicPr>
          <p:cNvPr id="43" name="Elemento grafico 42" descr="Attrezzi da minatore">
            <a:extLst>
              <a:ext uri="{FF2B5EF4-FFF2-40B4-BE49-F238E27FC236}">
                <a16:creationId xmlns:a16="http://schemas.microsoft.com/office/drawing/2014/main" id="{2A5ACBCA-B072-4271-BD11-0722A1FA13E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605954" y="3041548"/>
            <a:ext cx="914400" cy="914400"/>
          </a:xfrm>
          <a:prstGeom prst="rect">
            <a:avLst/>
          </a:prstGeom>
        </p:spPr>
      </p:pic>
      <p:pic>
        <p:nvPicPr>
          <p:cNvPr id="45" name="Elemento grafico 44" descr="Presentazione multimediale">
            <a:extLst>
              <a:ext uri="{FF2B5EF4-FFF2-40B4-BE49-F238E27FC236}">
                <a16:creationId xmlns:a16="http://schemas.microsoft.com/office/drawing/2014/main" id="{B2408808-D6D0-4E99-826B-F9B8DF0A99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666945" y="5163367"/>
            <a:ext cx="914400" cy="914400"/>
          </a:xfrm>
          <a:prstGeom prst="rect">
            <a:avLst/>
          </a:prstGeom>
        </p:spPr>
      </p:pic>
      <p:pic>
        <p:nvPicPr>
          <p:cNvPr id="47" name="Elemento grafico 46" descr="Domande">
            <a:extLst>
              <a:ext uri="{FF2B5EF4-FFF2-40B4-BE49-F238E27FC236}">
                <a16:creationId xmlns:a16="http://schemas.microsoft.com/office/drawing/2014/main" id="{17230D14-E9E1-41F0-815B-48FD434147A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603964" y="407048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979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0" name="Rectangle 69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1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8FDD1F3B-F8CC-4EE4-8B10-9A2C5B7E5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7183" y="1790763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 err="1">
                <a:solidFill>
                  <a:srgbClr val="E1BF58"/>
                </a:solidFill>
              </a:rPr>
              <a:t>Lavoro</a:t>
            </a:r>
            <a:r>
              <a:rPr lang="en-US" sz="6000" dirty="0">
                <a:solidFill>
                  <a:srgbClr val="E1BF58"/>
                </a:solidFill>
              </a:rPr>
              <a:t> </a:t>
            </a:r>
            <a:r>
              <a:rPr lang="en-US" sz="6000" dirty="0" err="1">
                <a:solidFill>
                  <a:srgbClr val="E1BF58"/>
                </a:solidFill>
              </a:rPr>
              <a:t>svolto</a:t>
            </a:r>
            <a:endParaRPr lang="en-US" sz="6000" dirty="0">
              <a:solidFill>
                <a:srgbClr val="E1BF58"/>
              </a:solidFill>
            </a:endParaRPr>
          </a:p>
        </p:txBody>
      </p:sp>
      <p:pic>
        <p:nvPicPr>
          <p:cNvPr id="6" name="Immagine 5" descr="Immagine che contiene orologio&#10;&#10;Descrizione generata automaticamente">
            <a:extLst>
              <a:ext uri="{FF2B5EF4-FFF2-40B4-BE49-F238E27FC236}">
                <a16:creationId xmlns:a16="http://schemas.microsoft.com/office/drawing/2014/main" id="{CA07D55C-6AB8-435F-898A-1BA171587E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39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7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30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697965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Picture 2">
            <a:extLst>
              <a:ext uri="{FF2B5EF4-FFF2-40B4-BE49-F238E27FC236}">
                <a16:creationId xmlns:a16="http://schemas.microsoft.com/office/drawing/2014/main" id="{6551C300-1D7A-46C3-9EF6-0EAC9B1E1F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7" name="Group 76">
            <a:extLst>
              <a:ext uri="{FF2B5EF4-FFF2-40B4-BE49-F238E27FC236}">
                <a16:creationId xmlns:a16="http://schemas.microsoft.com/office/drawing/2014/main" id="{8EC1EDC6-1B42-4FCD-BC53-B1D05BFF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633EFBCB-98A2-4F16-B3BB-BF9EC1784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90" name="Rectangle 5">
                <a:extLst>
                  <a:ext uri="{FF2B5EF4-FFF2-40B4-BE49-F238E27FC236}">
                    <a16:creationId xmlns:a16="http://schemas.microsoft.com/office/drawing/2014/main" id="{B399E29C-9CF8-4BD1-8750-949BA21268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91" name="Freeform 6">
                <a:extLst>
                  <a:ext uri="{FF2B5EF4-FFF2-40B4-BE49-F238E27FC236}">
                    <a16:creationId xmlns:a16="http://schemas.microsoft.com/office/drawing/2014/main" id="{CB02DFF7-56DA-42B6-B49A-C8926B841A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2" name="Freeform 7">
                <a:extLst>
                  <a:ext uri="{FF2B5EF4-FFF2-40B4-BE49-F238E27FC236}">
                    <a16:creationId xmlns:a16="http://schemas.microsoft.com/office/drawing/2014/main" id="{07F77B45-21CD-43DB-AD58-24F8145021B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3" name="Freeform 8">
                <a:extLst>
                  <a:ext uri="{FF2B5EF4-FFF2-40B4-BE49-F238E27FC236}">
                    <a16:creationId xmlns:a16="http://schemas.microsoft.com/office/drawing/2014/main" id="{F0151C40-12A4-4A09-A8B6-179A062EF6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4" name="Freeform 9">
                <a:extLst>
                  <a:ext uri="{FF2B5EF4-FFF2-40B4-BE49-F238E27FC236}">
                    <a16:creationId xmlns:a16="http://schemas.microsoft.com/office/drawing/2014/main" id="{F0146EA7-EB82-410D-A6ED-7C10C525ADC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5" name="Freeform 10">
                <a:extLst>
                  <a:ext uri="{FF2B5EF4-FFF2-40B4-BE49-F238E27FC236}">
                    <a16:creationId xmlns:a16="http://schemas.microsoft.com/office/drawing/2014/main" id="{20DD5C02-0C86-4FA9-B82A-254EF58D376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6" name="Freeform 11">
                <a:extLst>
                  <a:ext uri="{FF2B5EF4-FFF2-40B4-BE49-F238E27FC236}">
                    <a16:creationId xmlns:a16="http://schemas.microsoft.com/office/drawing/2014/main" id="{19ED9FD5-1147-400A-8A32-82A74F7AD8F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7" name="Freeform 12">
                <a:extLst>
                  <a:ext uri="{FF2B5EF4-FFF2-40B4-BE49-F238E27FC236}">
                    <a16:creationId xmlns:a16="http://schemas.microsoft.com/office/drawing/2014/main" id="{E79E6A0D-4D79-4788-8769-B98948801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8" name="Freeform 13">
                <a:extLst>
                  <a:ext uri="{FF2B5EF4-FFF2-40B4-BE49-F238E27FC236}">
                    <a16:creationId xmlns:a16="http://schemas.microsoft.com/office/drawing/2014/main" id="{A6F42038-BF59-409A-902B-AD7799149A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99" name="Freeform 14">
                <a:extLst>
                  <a:ext uri="{FF2B5EF4-FFF2-40B4-BE49-F238E27FC236}">
                    <a16:creationId xmlns:a16="http://schemas.microsoft.com/office/drawing/2014/main" id="{D8B0BD48-5982-4C95-A7C8-E0D2306453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0" name="Freeform 15">
                <a:extLst>
                  <a:ext uri="{FF2B5EF4-FFF2-40B4-BE49-F238E27FC236}">
                    <a16:creationId xmlns:a16="http://schemas.microsoft.com/office/drawing/2014/main" id="{F6C539D3-C6BD-4FB0-AA91-5AF1BF14C5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1" name="Line 16">
                <a:extLst>
                  <a:ext uri="{FF2B5EF4-FFF2-40B4-BE49-F238E27FC236}">
                    <a16:creationId xmlns:a16="http://schemas.microsoft.com/office/drawing/2014/main" id="{34F70AD6-B8F4-4F9D-8593-D4047107BD9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102" name="Freeform 17">
                <a:extLst>
                  <a:ext uri="{FF2B5EF4-FFF2-40B4-BE49-F238E27FC236}">
                    <a16:creationId xmlns:a16="http://schemas.microsoft.com/office/drawing/2014/main" id="{51EAB0E0-5DE2-4906-80B0-211A624789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3" name="Freeform 18">
                <a:extLst>
                  <a:ext uri="{FF2B5EF4-FFF2-40B4-BE49-F238E27FC236}">
                    <a16:creationId xmlns:a16="http://schemas.microsoft.com/office/drawing/2014/main" id="{38E8B65E-526B-458D-85A5-21C0A1A74F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4" name="Freeform 19">
                <a:extLst>
                  <a:ext uri="{FF2B5EF4-FFF2-40B4-BE49-F238E27FC236}">
                    <a16:creationId xmlns:a16="http://schemas.microsoft.com/office/drawing/2014/main" id="{CCE331A2-5388-42F4-A175-69310C1BEF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5" name="Freeform 20">
                <a:extLst>
                  <a:ext uri="{FF2B5EF4-FFF2-40B4-BE49-F238E27FC236}">
                    <a16:creationId xmlns:a16="http://schemas.microsoft.com/office/drawing/2014/main" id="{4E758D69-ACA2-4888-84BB-B05B1FAF2A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6" name="Rectangle 21">
                <a:extLst>
                  <a:ext uri="{FF2B5EF4-FFF2-40B4-BE49-F238E27FC236}">
                    <a16:creationId xmlns:a16="http://schemas.microsoft.com/office/drawing/2014/main" id="{078AAA22-796B-4F0E-85DA-B8B0E81115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107" name="Freeform 22">
                <a:extLst>
                  <a:ext uri="{FF2B5EF4-FFF2-40B4-BE49-F238E27FC236}">
                    <a16:creationId xmlns:a16="http://schemas.microsoft.com/office/drawing/2014/main" id="{D1254A9A-3E31-4A25-9A91-F9BC6CF6A35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8" name="Freeform 23">
                <a:extLst>
                  <a:ext uri="{FF2B5EF4-FFF2-40B4-BE49-F238E27FC236}">
                    <a16:creationId xmlns:a16="http://schemas.microsoft.com/office/drawing/2014/main" id="{18CADB3C-936C-476A-A261-28DD5ABA73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09" name="Freeform 24">
                <a:extLst>
                  <a:ext uri="{FF2B5EF4-FFF2-40B4-BE49-F238E27FC236}">
                    <a16:creationId xmlns:a16="http://schemas.microsoft.com/office/drawing/2014/main" id="{771961D1-28D7-4CC1-A720-2933E8B913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0" name="Freeform 25">
                <a:extLst>
                  <a:ext uri="{FF2B5EF4-FFF2-40B4-BE49-F238E27FC236}">
                    <a16:creationId xmlns:a16="http://schemas.microsoft.com/office/drawing/2014/main" id="{E7B8B616-B89E-4A1C-98DE-13B8B93947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1" name="Freeform 26">
                <a:extLst>
                  <a:ext uri="{FF2B5EF4-FFF2-40B4-BE49-F238E27FC236}">
                    <a16:creationId xmlns:a16="http://schemas.microsoft.com/office/drawing/2014/main" id="{5D6CC1A1-D003-44BA-87E4-B3A7F3D300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2" name="Freeform 27">
                <a:extLst>
                  <a:ext uri="{FF2B5EF4-FFF2-40B4-BE49-F238E27FC236}">
                    <a16:creationId xmlns:a16="http://schemas.microsoft.com/office/drawing/2014/main" id="{FF32749B-B34C-4FCB-A33A-0478844A93A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3" name="Freeform 28">
                <a:extLst>
                  <a:ext uri="{FF2B5EF4-FFF2-40B4-BE49-F238E27FC236}">
                    <a16:creationId xmlns:a16="http://schemas.microsoft.com/office/drawing/2014/main" id="{4455F261-AC57-4085-8989-4DBED747F1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4" name="Freeform 29">
                <a:extLst>
                  <a:ext uri="{FF2B5EF4-FFF2-40B4-BE49-F238E27FC236}">
                    <a16:creationId xmlns:a16="http://schemas.microsoft.com/office/drawing/2014/main" id="{57CEA90D-DB58-4EC0-A55C-15FAF59E04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5" name="Freeform 30">
                <a:extLst>
                  <a:ext uri="{FF2B5EF4-FFF2-40B4-BE49-F238E27FC236}">
                    <a16:creationId xmlns:a16="http://schemas.microsoft.com/office/drawing/2014/main" id="{66BBB005-2E38-496A-A46C-FD2B0605C1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16" name="Freeform 31">
                <a:extLst>
                  <a:ext uri="{FF2B5EF4-FFF2-40B4-BE49-F238E27FC236}">
                    <a16:creationId xmlns:a16="http://schemas.microsoft.com/office/drawing/2014/main" id="{E1A7618C-DE9D-401A-AD7A-784F19DA85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5E441C57-A0CF-4D49-9609-55CB4646BD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80" name="Freeform 32">
                <a:extLst>
                  <a:ext uri="{FF2B5EF4-FFF2-40B4-BE49-F238E27FC236}">
                    <a16:creationId xmlns:a16="http://schemas.microsoft.com/office/drawing/2014/main" id="{2D3240AD-75B9-452B-9967-D05B40DE5F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1" name="Freeform 33">
                <a:extLst>
                  <a:ext uri="{FF2B5EF4-FFF2-40B4-BE49-F238E27FC236}">
                    <a16:creationId xmlns:a16="http://schemas.microsoft.com/office/drawing/2014/main" id="{6A557EE5-4777-4655-A433-05006D8410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2" name="Freeform 34">
                <a:extLst>
                  <a:ext uri="{FF2B5EF4-FFF2-40B4-BE49-F238E27FC236}">
                    <a16:creationId xmlns:a16="http://schemas.microsoft.com/office/drawing/2014/main" id="{6B721B6E-8FF2-470B-A180-C594E82718E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3" name="Freeform 35">
                <a:extLst>
                  <a:ext uri="{FF2B5EF4-FFF2-40B4-BE49-F238E27FC236}">
                    <a16:creationId xmlns:a16="http://schemas.microsoft.com/office/drawing/2014/main" id="{23E045A6-2D54-488D-B5F0-6885184308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4" name="Freeform 36">
                <a:extLst>
                  <a:ext uri="{FF2B5EF4-FFF2-40B4-BE49-F238E27FC236}">
                    <a16:creationId xmlns:a16="http://schemas.microsoft.com/office/drawing/2014/main" id="{2A4F07ED-57C7-4FF7-ABF8-793FC03A24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5" name="Freeform 37">
                <a:extLst>
                  <a:ext uri="{FF2B5EF4-FFF2-40B4-BE49-F238E27FC236}">
                    <a16:creationId xmlns:a16="http://schemas.microsoft.com/office/drawing/2014/main" id="{8829D0E6-D04F-4297-A784-6837F13ECA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6" name="Freeform 38">
                <a:extLst>
                  <a:ext uri="{FF2B5EF4-FFF2-40B4-BE49-F238E27FC236}">
                    <a16:creationId xmlns:a16="http://schemas.microsoft.com/office/drawing/2014/main" id="{9477D3D3-AA00-446F-B05D-EBBA25D3C9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7" name="Freeform 39">
                <a:extLst>
                  <a:ext uri="{FF2B5EF4-FFF2-40B4-BE49-F238E27FC236}">
                    <a16:creationId xmlns:a16="http://schemas.microsoft.com/office/drawing/2014/main" id="{5AC450AD-A350-42FA-B7EA-103D4416B46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8" name="Freeform 40">
                <a:extLst>
                  <a:ext uri="{FF2B5EF4-FFF2-40B4-BE49-F238E27FC236}">
                    <a16:creationId xmlns:a16="http://schemas.microsoft.com/office/drawing/2014/main" id="{A10F783A-EC27-47BE-A21D-3531A036FA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89" name="Rectangle 41">
                <a:extLst>
                  <a:ext uri="{FF2B5EF4-FFF2-40B4-BE49-F238E27FC236}">
                    <a16:creationId xmlns:a16="http://schemas.microsoft.com/office/drawing/2014/main" id="{A2CBE444-D00C-4C80-9F29-42A250C500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A4F796A8-613C-428B-9DFF-E26B7EAFD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9" name="Rectangle 118">
              <a:extLst>
                <a:ext uri="{FF2B5EF4-FFF2-40B4-BE49-F238E27FC236}">
                  <a16:creationId xmlns:a16="http://schemas.microsoft.com/office/drawing/2014/main" id="{B1D3645F-23DC-4D95-BE4E-8AE20A777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0" name="Picture 2">
              <a:extLst>
                <a:ext uri="{FF2B5EF4-FFF2-40B4-BE49-F238E27FC236}">
                  <a16:creationId xmlns:a16="http://schemas.microsoft.com/office/drawing/2014/main" id="{2A4D514A-9EC3-4A87-96F6-C5F25ABE2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712B95E9-A57F-4B78-8A29-9C4338066A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3" name="Rectangle 5">
              <a:extLst>
                <a:ext uri="{FF2B5EF4-FFF2-40B4-BE49-F238E27FC236}">
                  <a16:creationId xmlns:a16="http://schemas.microsoft.com/office/drawing/2014/main" id="{BC8411DC-AF54-498C-85A3-F867710A8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4" name="Freeform 6">
              <a:extLst>
                <a:ext uri="{FF2B5EF4-FFF2-40B4-BE49-F238E27FC236}">
                  <a16:creationId xmlns:a16="http://schemas.microsoft.com/office/drawing/2014/main" id="{B9F643B1-D5A5-4D8F-A4D7-D83E69F999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7">
              <a:extLst>
                <a:ext uri="{FF2B5EF4-FFF2-40B4-BE49-F238E27FC236}">
                  <a16:creationId xmlns:a16="http://schemas.microsoft.com/office/drawing/2014/main" id="{F8306D62-8C86-4B7D-826F-3A4B3BEC60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8">
              <a:extLst>
                <a:ext uri="{FF2B5EF4-FFF2-40B4-BE49-F238E27FC236}">
                  <a16:creationId xmlns:a16="http://schemas.microsoft.com/office/drawing/2014/main" id="{B645467E-7BCB-458B-A7FA-FB83B313D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9">
              <a:extLst>
                <a:ext uri="{FF2B5EF4-FFF2-40B4-BE49-F238E27FC236}">
                  <a16:creationId xmlns:a16="http://schemas.microsoft.com/office/drawing/2014/main" id="{39FDC2E1-3B6D-42E5-B85B-36E8BEA36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0">
              <a:extLst>
                <a:ext uri="{FF2B5EF4-FFF2-40B4-BE49-F238E27FC236}">
                  <a16:creationId xmlns:a16="http://schemas.microsoft.com/office/drawing/2014/main" id="{4AD162B3-7440-4D63-96D6-596B7452F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1">
              <a:extLst>
                <a:ext uri="{FF2B5EF4-FFF2-40B4-BE49-F238E27FC236}">
                  <a16:creationId xmlns:a16="http://schemas.microsoft.com/office/drawing/2014/main" id="{4285F641-63B5-40A9-9B41-AAF2AC317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2">
              <a:extLst>
                <a:ext uri="{FF2B5EF4-FFF2-40B4-BE49-F238E27FC236}">
                  <a16:creationId xmlns:a16="http://schemas.microsoft.com/office/drawing/2014/main" id="{33D8DD63-EAD5-42AC-BF81-C10D2CEAB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3">
              <a:extLst>
                <a:ext uri="{FF2B5EF4-FFF2-40B4-BE49-F238E27FC236}">
                  <a16:creationId xmlns:a16="http://schemas.microsoft.com/office/drawing/2014/main" id="{460810C0-4514-4424-938E-097959B78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14">
              <a:extLst>
                <a:ext uri="{FF2B5EF4-FFF2-40B4-BE49-F238E27FC236}">
                  <a16:creationId xmlns:a16="http://schemas.microsoft.com/office/drawing/2014/main" id="{53842708-035C-46EE-AF53-9539A5A224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15">
              <a:extLst>
                <a:ext uri="{FF2B5EF4-FFF2-40B4-BE49-F238E27FC236}">
                  <a16:creationId xmlns:a16="http://schemas.microsoft.com/office/drawing/2014/main" id="{7780784B-320B-416D-AB6A-04F8E84EE5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Line 16">
              <a:extLst>
                <a:ext uri="{FF2B5EF4-FFF2-40B4-BE49-F238E27FC236}">
                  <a16:creationId xmlns:a16="http://schemas.microsoft.com/office/drawing/2014/main" id="{06C65D3B-8129-4B86-8E27-CC1BABDE45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35" name="Freeform 17">
              <a:extLst>
                <a:ext uri="{FF2B5EF4-FFF2-40B4-BE49-F238E27FC236}">
                  <a16:creationId xmlns:a16="http://schemas.microsoft.com/office/drawing/2014/main" id="{C7557F98-A020-4E29-A4D2-E42F870BF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18">
              <a:extLst>
                <a:ext uri="{FF2B5EF4-FFF2-40B4-BE49-F238E27FC236}">
                  <a16:creationId xmlns:a16="http://schemas.microsoft.com/office/drawing/2014/main" id="{408D80EC-B516-4381-BD64-923297FE6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19">
              <a:extLst>
                <a:ext uri="{FF2B5EF4-FFF2-40B4-BE49-F238E27FC236}">
                  <a16:creationId xmlns:a16="http://schemas.microsoft.com/office/drawing/2014/main" id="{579F3905-A3D3-4BC3-85AA-9FE10FFA03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0">
              <a:extLst>
                <a:ext uri="{FF2B5EF4-FFF2-40B4-BE49-F238E27FC236}">
                  <a16:creationId xmlns:a16="http://schemas.microsoft.com/office/drawing/2014/main" id="{90A41584-79DF-4B4A-AA2B-574A69E18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Rectangle 21">
              <a:extLst>
                <a:ext uri="{FF2B5EF4-FFF2-40B4-BE49-F238E27FC236}">
                  <a16:creationId xmlns:a16="http://schemas.microsoft.com/office/drawing/2014/main" id="{F649771D-F4E5-4866-B2DB-AC240B51E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0" name="Freeform 22">
              <a:extLst>
                <a:ext uri="{FF2B5EF4-FFF2-40B4-BE49-F238E27FC236}">
                  <a16:creationId xmlns:a16="http://schemas.microsoft.com/office/drawing/2014/main" id="{498BA7E4-E5F9-4294-B56C-C3C27E994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23">
              <a:extLst>
                <a:ext uri="{FF2B5EF4-FFF2-40B4-BE49-F238E27FC236}">
                  <a16:creationId xmlns:a16="http://schemas.microsoft.com/office/drawing/2014/main" id="{0EA63341-C38E-4249-BD64-1C7B5F54AF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24">
              <a:extLst>
                <a:ext uri="{FF2B5EF4-FFF2-40B4-BE49-F238E27FC236}">
                  <a16:creationId xmlns:a16="http://schemas.microsoft.com/office/drawing/2014/main" id="{801CFFD8-C21C-4DE6-A638-A5373EF3DD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25">
              <a:extLst>
                <a:ext uri="{FF2B5EF4-FFF2-40B4-BE49-F238E27FC236}">
                  <a16:creationId xmlns:a16="http://schemas.microsoft.com/office/drawing/2014/main" id="{BF856A8F-2A71-4271-89D2-91F304FE9D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26">
              <a:extLst>
                <a:ext uri="{FF2B5EF4-FFF2-40B4-BE49-F238E27FC236}">
                  <a16:creationId xmlns:a16="http://schemas.microsoft.com/office/drawing/2014/main" id="{DD1FCC19-240C-4B95-97B0-D9C173D9FD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27">
              <a:extLst>
                <a:ext uri="{FF2B5EF4-FFF2-40B4-BE49-F238E27FC236}">
                  <a16:creationId xmlns:a16="http://schemas.microsoft.com/office/drawing/2014/main" id="{2B0FDB39-2ADB-4B54-8878-F47A992EA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28">
              <a:extLst>
                <a:ext uri="{FF2B5EF4-FFF2-40B4-BE49-F238E27FC236}">
                  <a16:creationId xmlns:a16="http://schemas.microsoft.com/office/drawing/2014/main" id="{12C343DD-97FF-4922-8C91-3778612E6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29">
              <a:extLst>
                <a:ext uri="{FF2B5EF4-FFF2-40B4-BE49-F238E27FC236}">
                  <a16:creationId xmlns:a16="http://schemas.microsoft.com/office/drawing/2014/main" id="{B4239831-B2F6-4AD0-98C3-1CA656D14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0">
              <a:extLst>
                <a:ext uri="{FF2B5EF4-FFF2-40B4-BE49-F238E27FC236}">
                  <a16:creationId xmlns:a16="http://schemas.microsoft.com/office/drawing/2014/main" id="{2F7E6F67-31DB-4BD3-B98A-ABDA010E08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1">
              <a:extLst>
                <a:ext uri="{FF2B5EF4-FFF2-40B4-BE49-F238E27FC236}">
                  <a16:creationId xmlns:a16="http://schemas.microsoft.com/office/drawing/2014/main" id="{95FA561A-1C35-4E97-A95D-86448C3409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18CFA8B2-7EA4-4907-A695-D24A30B25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52" name="Freeform 32">
              <a:extLst>
                <a:ext uri="{FF2B5EF4-FFF2-40B4-BE49-F238E27FC236}">
                  <a16:creationId xmlns:a16="http://schemas.microsoft.com/office/drawing/2014/main" id="{93360369-1CEB-43A3-8907-63CB279F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33">
              <a:extLst>
                <a:ext uri="{FF2B5EF4-FFF2-40B4-BE49-F238E27FC236}">
                  <a16:creationId xmlns:a16="http://schemas.microsoft.com/office/drawing/2014/main" id="{AFF95E0D-5A6C-4FB8-8F91-8C6D916B3A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34">
              <a:extLst>
                <a:ext uri="{FF2B5EF4-FFF2-40B4-BE49-F238E27FC236}">
                  <a16:creationId xmlns:a16="http://schemas.microsoft.com/office/drawing/2014/main" id="{7715984F-DAB5-4679-B721-01CA7677AC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35">
              <a:extLst>
                <a:ext uri="{FF2B5EF4-FFF2-40B4-BE49-F238E27FC236}">
                  <a16:creationId xmlns:a16="http://schemas.microsoft.com/office/drawing/2014/main" id="{9B0CDEA3-3F51-48A4-87BC-2EDF34791D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36">
              <a:extLst>
                <a:ext uri="{FF2B5EF4-FFF2-40B4-BE49-F238E27FC236}">
                  <a16:creationId xmlns:a16="http://schemas.microsoft.com/office/drawing/2014/main" id="{F8C50052-A7F1-464D-B6C7-4738167A4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37">
              <a:extLst>
                <a:ext uri="{FF2B5EF4-FFF2-40B4-BE49-F238E27FC236}">
                  <a16:creationId xmlns:a16="http://schemas.microsoft.com/office/drawing/2014/main" id="{90034ECC-5965-44F6-A9C5-716F344F9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38">
              <a:extLst>
                <a:ext uri="{FF2B5EF4-FFF2-40B4-BE49-F238E27FC236}">
                  <a16:creationId xmlns:a16="http://schemas.microsoft.com/office/drawing/2014/main" id="{2492934E-75F3-4221-A1B2-E879B66112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39">
              <a:extLst>
                <a:ext uri="{FF2B5EF4-FFF2-40B4-BE49-F238E27FC236}">
                  <a16:creationId xmlns:a16="http://schemas.microsoft.com/office/drawing/2014/main" id="{1C343144-455F-4BAA-A9B9-E281364AE1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0">
              <a:extLst>
                <a:ext uri="{FF2B5EF4-FFF2-40B4-BE49-F238E27FC236}">
                  <a16:creationId xmlns:a16="http://schemas.microsoft.com/office/drawing/2014/main" id="{4CF2999A-D678-432C-B69B-2D78E76B2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41">
              <a:extLst>
                <a:ext uri="{FF2B5EF4-FFF2-40B4-BE49-F238E27FC236}">
                  <a16:creationId xmlns:a16="http://schemas.microsoft.com/office/drawing/2014/main" id="{141CEE8B-737E-46DB-86B9-9E4A870CEB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163" name="Picture 2">
            <a:extLst>
              <a:ext uri="{FF2B5EF4-FFF2-40B4-BE49-F238E27FC236}">
                <a16:creationId xmlns:a16="http://schemas.microsoft.com/office/drawing/2014/main" id="{C428B4B3-5CF4-454B-9702-B134E4C1B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5" y="-14288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0" name="Immagine 69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D1D7E40B-91C1-4366-961F-678BF37488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07" r="-5" b="-5"/>
          <a:stretch/>
        </p:blipFill>
        <p:spPr>
          <a:xfrm>
            <a:off x="1376359" y="719932"/>
            <a:ext cx="9912354" cy="5277905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95875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18" name="Group 74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6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5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7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219" name="Group 130">
            <a:extLst>
              <a:ext uri="{FF2B5EF4-FFF2-40B4-BE49-F238E27FC236}">
                <a16:creationId xmlns:a16="http://schemas.microsoft.com/office/drawing/2014/main" id="{6C68F39D-867D-4AFF-94C4-C3829AD5C5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20" name="Rectangle 131">
              <a:extLst>
                <a:ext uri="{FF2B5EF4-FFF2-40B4-BE49-F238E27FC236}">
                  <a16:creationId xmlns:a16="http://schemas.microsoft.com/office/drawing/2014/main" id="{8EC3C6AD-76A6-4B9E-9700-E70BCEA5BC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3" name="Picture 2">
              <a:extLst>
                <a:ext uri="{FF2B5EF4-FFF2-40B4-BE49-F238E27FC236}">
                  <a16:creationId xmlns:a16="http://schemas.microsoft.com/office/drawing/2014/main" id="{DC213DD1-BF02-41F7-80A7-E6A5694F57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18475B62-6E7E-4008-BAC3-7445E1872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8567" y="1122363"/>
            <a:ext cx="5397933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rgbClr val="E1BF58"/>
                </a:solidFill>
              </a:rPr>
              <a:t>Dataset</a:t>
            </a:r>
            <a:endParaRPr lang="en-US" sz="4800" dirty="0">
              <a:solidFill>
                <a:srgbClr val="E1BF58"/>
              </a:solidFill>
            </a:endParaRPr>
          </a:p>
        </p:txBody>
      </p:sp>
      <p:pic>
        <p:nvPicPr>
          <p:cNvPr id="7" name="Immagine 6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D2741F10-94CC-4FF7-9868-D0672E4C073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89" r="3021" b="-1"/>
          <a:stretch/>
        </p:blipFill>
        <p:spPr>
          <a:xfrm>
            <a:off x="-5597" y="10"/>
            <a:ext cx="4635583" cy="6857990"/>
          </a:xfrm>
          <a:prstGeom prst="rect">
            <a:avLst/>
          </a:prstGeom>
        </p:spPr>
      </p:pic>
      <p:grpSp>
        <p:nvGrpSpPr>
          <p:cNvPr id="135" name="Group 134">
            <a:extLst>
              <a:ext uri="{FF2B5EF4-FFF2-40B4-BE49-F238E27FC236}">
                <a16:creationId xmlns:a16="http://schemas.microsoft.com/office/drawing/2014/main" id="{4466CCD0-FEF9-460D-9FB6-11613A492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36" name="Rectangle 5">
              <a:extLst>
                <a:ext uri="{FF2B5EF4-FFF2-40B4-BE49-F238E27FC236}">
                  <a16:creationId xmlns:a16="http://schemas.microsoft.com/office/drawing/2014/main" id="{F642B7E9-F9AF-4BC0-B586-E7B0E8E87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7" name="Freeform 6">
              <a:extLst>
                <a:ext uri="{FF2B5EF4-FFF2-40B4-BE49-F238E27FC236}">
                  <a16:creationId xmlns:a16="http://schemas.microsoft.com/office/drawing/2014/main" id="{16CE5EA6-3C76-4E5C-9257-D6A61A31C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7">
              <a:extLst>
                <a:ext uri="{FF2B5EF4-FFF2-40B4-BE49-F238E27FC236}">
                  <a16:creationId xmlns:a16="http://schemas.microsoft.com/office/drawing/2014/main" id="{DD7BCC42-B325-4F92-B500-14A2933DA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Rectangle 8">
              <a:extLst>
                <a:ext uri="{FF2B5EF4-FFF2-40B4-BE49-F238E27FC236}">
                  <a16:creationId xmlns:a16="http://schemas.microsoft.com/office/drawing/2014/main" id="{197BF445-29BA-4C54-A1B4-A4390F022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0" name="Freeform 9">
              <a:extLst>
                <a:ext uri="{FF2B5EF4-FFF2-40B4-BE49-F238E27FC236}">
                  <a16:creationId xmlns:a16="http://schemas.microsoft.com/office/drawing/2014/main" id="{B10C1630-E8C0-489C-8FFB-C9BBAEDE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10">
              <a:extLst>
                <a:ext uri="{FF2B5EF4-FFF2-40B4-BE49-F238E27FC236}">
                  <a16:creationId xmlns:a16="http://schemas.microsoft.com/office/drawing/2014/main" id="{B8778BE5-6D1F-4629-A045-8A87E2C756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11">
              <a:extLst>
                <a:ext uri="{FF2B5EF4-FFF2-40B4-BE49-F238E27FC236}">
                  <a16:creationId xmlns:a16="http://schemas.microsoft.com/office/drawing/2014/main" id="{A7885ADB-F1C4-4FF3-93CD-7C9337E87D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12">
              <a:extLst>
                <a:ext uri="{FF2B5EF4-FFF2-40B4-BE49-F238E27FC236}">
                  <a16:creationId xmlns:a16="http://schemas.microsoft.com/office/drawing/2014/main" id="{59FC4F71-6E39-414E-9F39-CE1479FF8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13">
              <a:extLst>
                <a:ext uri="{FF2B5EF4-FFF2-40B4-BE49-F238E27FC236}">
                  <a16:creationId xmlns:a16="http://schemas.microsoft.com/office/drawing/2014/main" id="{3FC9614F-1D2C-4CAC-8CE9-32DC7D863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14">
              <a:extLst>
                <a:ext uri="{FF2B5EF4-FFF2-40B4-BE49-F238E27FC236}">
                  <a16:creationId xmlns:a16="http://schemas.microsoft.com/office/drawing/2014/main" id="{2A872F50-76EA-4A5B-AA68-3CE2E26738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15">
              <a:extLst>
                <a:ext uri="{FF2B5EF4-FFF2-40B4-BE49-F238E27FC236}">
                  <a16:creationId xmlns:a16="http://schemas.microsoft.com/office/drawing/2014/main" id="{CE389546-6A1F-4203-ACD1-BC17DDBFB0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1BA89DC9-FE9A-4228-A4BE-D3A37F865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17">
              <a:extLst>
                <a:ext uri="{FF2B5EF4-FFF2-40B4-BE49-F238E27FC236}">
                  <a16:creationId xmlns:a16="http://schemas.microsoft.com/office/drawing/2014/main" id="{FA3E79A5-9B81-48B5-B96F-8D55B02FD5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18">
              <a:extLst>
                <a:ext uri="{FF2B5EF4-FFF2-40B4-BE49-F238E27FC236}">
                  <a16:creationId xmlns:a16="http://schemas.microsoft.com/office/drawing/2014/main" id="{A76D4D27-C537-45E4-96DE-C5FD2C9A37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19">
              <a:extLst>
                <a:ext uri="{FF2B5EF4-FFF2-40B4-BE49-F238E27FC236}">
                  <a16:creationId xmlns:a16="http://schemas.microsoft.com/office/drawing/2014/main" id="{C1B158DD-2DCB-42FF-B1FE-3C947FEF02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20">
              <a:extLst>
                <a:ext uri="{FF2B5EF4-FFF2-40B4-BE49-F238E27FC236}">
                  <a16:creationId xmlns:a16="http://schemas.microsoft.com/office/drawing/2014/main" id="{3307DC3E-0C6E-4E70-AFA2-96538CE3CD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21">
              <a:extLst>
                <a:ext uri="{FF2B5EF4-FFF2-40B4-BE49-F238E27FC236}">
                  <a16:creationId xmlns:a16="http://schemas.microsoft.com/office/drawing/2014/main" id="{53A9F721-7EE3-4844-BB91-0B995BAC1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22">
              <a:extLst>
                <a:ext uri="{FF2B5EF4-FFF2-40B4-BE49-F238E27FC236}">
                  <a16:creationId xmlns:a16="http://schemas.microsoft.com/office/drawing/2014/main" id="{8F057800-5B8F-4775-805B-89727A78A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23">
              <a:extLst>
                <a:ext uri="{FF2B5EF4-FFF2-40B4-BE49-F238E27FC236}">
                  <a16:creationId xmlns:a16="http://schemas.microsoft.com/office/drawing/2014/main" id="{FC6DF692-3394-4FDD-92BA-CA0C41EBC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24">
              <a:extLst>
                <a:ext uri="{FF2B5EF4-FFF2-40B4-BE49-F238E27FC236}">
                  <a16:creationId xmlns:a16="http://schemas.microsoft.com/office/drawing/2014/main" id="{B825CD97-262B-4A33-B1E5-55F0D81F40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25">
              <a:extLst>
                <a:ext uri="{FF2B5EF4-FFF2-40B4-BE49-F238E27FC236}">
                  <a16:creationId xmlns:a16="http://schemas.microsoft.com/office/drawing/2014/main" id="{F00EA2FE-C735-4E1E-B9DC-636C49061F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26">
              <a:extLst>
                <a:ext uri="{FF2B5EF4-FFF2-40B4-BE49-F238E27FC236}">
                  <a16:creationId xmlns:a16="http://schemas.microsoft.com/office/drawing/2014/main" id="{95B50260-0DDF-4260-8DC1-D504B06435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27">
              <a:extLst>
                <a:ext uri="{FF2B5EF4-FFF2-40B4-BE49-F238E27FC236}">
                  <a16:creationId xmlns:a16="http://schemas.microsoft.com/office/drawing/2014/main" id="{BBB491EB-35C1-4159-94B2-A367ADC1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28">
              <a:extLst>
                <a:ext uri="{FF2B5EF4-FFF2-40B4-BE49-F238E27FC236}">
                  <a16:creationId xmlns:a16="http://schemas.microsoft.com/office/drawing/2014/main" id="{7EAA4E1C-EC83-44E0-A4AB-4B0F509A8C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29">
              <a:extLst>
                <a:ext uri="{FF2B5EF4-FFF2-40B4-BE49-F238E27FC236}">
                  <a16:creationId xmlns:a16="http://schemas.microsoft.com/office/drawing/2014/main" id="{BE561717-C43F-46C1-BBCE-C830DE4A1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30">
              <a:extLst>
                <a:ext uri="{FF2B5EF4-FFF2-40B4-BE49-F238E27FC236}">
                  <a16:creationId xmlns:a16="http://schemas.microsoft.com/office/drawing/2014/main" id="{CC840BC4-F1CE-4A1B-A1DE-BB922689E2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31">
              <a:extLst>
                <a:ext uri="{FF2B5EF4-FFF2-40B4-BE49-F238E27FC236}">
                  <a16:creationId xmlns:a16="http://schemas.microsoft.com/office/drawing/2014/main" id="{03B586C7-6126-46E0-9BEF-522798686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32">
              <a:extLst>
                <a:ext uri="{FF2B5EF4-FFF2-40B4-BE49-F238E27FC236}">
                  <a16:creationId xmlns:a16="http://schemas.microsoft.com/office/drawing/2014/main" id="{45C5C565-0EB6-4E0C-9752-84084CDBB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Rectangle 33">
              <a:extLst>
                <a:ext uri="{FF2B5EF4-FFF2-40B4-BE49-F238E27FC236}">
                  <a16:creationId xmlns:a16="http://schemas.microsoft.com/office/drawing/2014/main" id="{5CABC7BF-500C-4275-9EAA-9563EF43C6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5" name="Freeform 34">
              <a:extLst>
                <a:ext uri="{FF2B5EF4-FFF2-40B4-BE49-F238E27FC236}">
                  <a16:creationId xmlns:a16="http://schemas.microsoft.com/office/drawing/2014/main" id="{C7AA982B-BB49-4311-A724-81AAF8AB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35">
              <a:extLst>
                <a:ext uri="{FF2B5EF4-FFF2-40B4-BE49-F238E27FC236}">
                  <a16:creationId xmlns:a16="http://schemas.microsoft.com/office/drawing/2014/main" id="{89D49DD1-C07D-4ADD-BD4A-D6AA725758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36">
              <a:extLst>
                <a:ext uri="{FF2B5EF4-FFF2-40B4-BE49-F238E27FC236}">
                  <a16:creationId xmlns:a16="http://schemas.microsoft.com/office/drawing/2014/main" id="{4359B9DB-1A95-4934-A839-A76774D792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37">
              <a:extLst>
                <a:ext uri="{FF2B5EF4-FFF2-40B4-BE49-F238E27FC236}">
                  <a16:creationId xmlns:a16="http://schemas.microsoft.com/office/drawing/2014/main" id="{2B7EEF08-F28B-48E9-BA1D-E61AC62013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38">
              <a:extLst>
                <a:ext uri="{FF2B5EF4-FFF2-40B4-BE49-F238E27FC236}">
                  <a16:creationId xmlns:a16="http://schemas.microsoft.com/office/drawing/2014/main" id="{E846B9B0-7D1C-4E1B-9256-7F25E8E887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39">
              <a:extLst>
                <a:ext uri="{FF2B5EF4-FFF2-40B4-BE49-F238E27FC236}">
                  <a16:creationId xmlns:a16="http://schemas.microsoft.com/office/drawing/2014/main" id="{E31B0CE6-7913-4D1C-AC18-2ED44DF92F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40">
              <a:extLst>
                <a:ext uri="{FF2B5EF4-FFF2-40B4-BE49-F238E27FC236}">
                  <a16:creationId xmlns:a16="http://schemas.microsoft.com/office/drawing/2014/main" id="{0F3517CE-D006-4218-9BB0-65269371E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41">
              <a:extLst>
                <a:ext uri="{FF2B5EF4-FFF2-40B4-BE49-F238E27FC236}">
                  <a16:creationId xmlns:a16="http://schemas.microsoft.com/office/drawing/2014/main" id="{DE7DB798-CAAE-42A3-BDFE-D6AD0E0DA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42">
              <a:extLst>
                <a:ext uri="{FF2B5EF4-FFF2-40B4-BE49-F238E27FC236}">
                  <a16:creationId xmlns:a16="http://schemas.microsoft.com/office/drawing/2014/main" id="{07A53F87-B4E0-4C4E-B913-D336D8993D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43">
              <a:extLst>
                <a:ext uri="{FF2B5EF4-FFF2-40B4-BE49-F238E27FC236}">
                  <a16:creationId xmlns:a16="http://schemas.microsoft.com/office/drawing/2014/main" id="{587D3AD0-B188-4D2E-A497-5180C1F225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44">
              <a:extLst>
                <a:ext uri="{FF2B5EF4-FFF2-40B4-BE49-F238E27FC236}">
                  <a16:creationId xmlns:a16="http://schemas.microsoft.com/office/drawing/2014/main" id="{E8B4429B-56DB-4ED5-8296-1C4EB6AE04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Rectangle 45">
              <a:extLst>
                <a:ext uri="{FF2B5EF4-FFF2-40B4-BE49-F238E27FC236}">
                  <a16:creationId xmlns:a16="http://schemas.microsoft.com/office/drawing/2014/main" id="{ABBE178E-641F-4008-8760-5134D226A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7" name="Freeform 46">
              <a:extLst>
                <a:ext uri="{FF2B5EF4-FFF2-40B4-BE49-F238E27FC236}">
                  <a16:creationId xmlns:a16="http://schemas.microsoft.com/office/drawing/2014/main" id="{BB7A09DD-4AE2-4235-BCBA-B52CB7986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47">
              <a:extLst>
                <a:ext uri="{FF2B5EF4-FFF2-40B4-BE49-F238E27FC236}">
                  <a16:creationId xmlns:a16="http://schemas.microsoft.com/office/drawing/2014/main" id="{64DBEF94-3525-4008-AD35-D566A238B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48">
              <a:extLst>
                <a:ext uri="{FF2B5EF4-FFF2-40B4-BE49-F238E27FC236}">
                  <a16:creationId xmlns:a16="http://schemas.microsoft.com/office/drawing/2014/main" id="{1C0CEBA3-32C8-4D37-BBD0-8863B008E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49">
              <a:extLst>
                <a:ext uri="{FF2B5EF4-FFF2-40B4-BE49-F238E27FC236}">
                  <a16:creationId xmlns:a16="http://schemas.microsoft.com/office/drawing/2014/main" id="{D12DBC8B-AE05-43C6-BF30-3F9CDADE9B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50">
              <a:extLst>
                <a:ext uri="{FF2B5EF4-FFF2-40B4-BE49-F238E27FC236}">
                  <a16:creationId xmlns:a16="http://schemas.microsoft.com/office/drawing/2014/main" id="{47D642DC-B097-481B-8F32-671DE6AB5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51">
              <a:extLst>
                <a:ext uri="{FF2B5EF4-FFF2-40B4-BE49-F238E27FC236}">
                  <a16:creationId xmlns:a16="http://schemas.microsoft.com/office/drawing/2014/main" id="{0D7CD8F4-0787-4106-9E76-FF0AFA0ACE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52">
              <a:extLst>
                <a:ext uri="{FF2B5EF4-FFF2-40B4-BE49-F238E27FC236}">
                  <a16:creationId xmlns:a16="http://schemas.microsoft.com/office/drawing/2014/main" id="{3ED06726-52C5-468C-BEA2-0194993F8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53">
              <a:extLst>
                <a:ext uri="{FF2B5EF4-FFF2-40B4-BE49-F238E27FC236}">
                  <a16:creationId xmlns:a16="http://schemas.microsoft.com/office/drawing/2014/main" id="{1541CE8F-816C-4189-8522-7AAA7EABD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54">
              <a:extLst>
                <a:ext uri="{FF2B5EF4-FFF2-40B4-BE49-F238E27FC236}">
                  <a16:creationId xmlns:a16="http://schemas.microsoft.com/office/drawing/2014/main" id="{3D0F8D98-15AC-458C-B872-777F4BBF3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55">
              <a:extLst>
                <a:ext uri="{FF2B5EF4-FFF2-40B4-BE49-F238E27FC236}">
                  <a16:creationId xmlns:a16="http://schemas.microsoft.com/office/drawing/2014/main" id="{C9DE1ACE-C20F-4504-B0A1-5A37CA0D1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56">
              <a:extLst>
                <a:ext uri="{FF2B5EF4-FFF2-40B4-BE49-F238E27FC236}">
                  <a16:creationId xmlns:a16="http://schemas.microsoft.com/office/drawing/2014/main" id="{E4BDEE62-868F-49A1-B97A-DE8EDC86F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57">
              <a:extLst>
                <a:ext uri="{FF2B5EF4-FFF2-40B4-BE49-F238E27FC236}">
                  <a16:creationId xmlns:a16="http://schemas.microsoft.com/office/drawing/2014/main" id="{B71AB3E3-099B-47DC-AD0D-215F18FD3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58">
              <a:extLst>
                <a:ext uri="{FF2B5EF4-FFF2-40B4-BE49-F238E27FC236}">
                  <a16:creationId xmlns:a16="http://schemas.microsoft.com/office/drawing/2014/main" id="{7D4B7844-C6A2-45AA-9147-C1CEC0CB8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221" name="Group 190">
            <a:extLst>
              <a:ext uri="{FF2B5EF4-FFF2-40B4-BE49-F238E27FC236}">
                <a16:creationId xmlns:a16="http://schemas.microsoft.com/office/drawing/2014/main" id="{176E1971-1C4C-46C8-A821-637664280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92" name="Freeform 32">
              <a:extLst>
                <a:ext uri="{FF2B5EF4-FFF2-40B4-BE49-F238E27FC236}">
                  <a16:creationId xmlns:a16="http://schemas.microsoft.com/office/drawing/2014/main" id="{35FAC14F-8CA0-40F3-ADE4-31DBF8BD79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33">
              <a:extLst>
                <a:ext uri="{FF2B5EF4-FFF2-40B4-BE49-F238E27FC236}">
                  <a16:creationId xmlns:a16="http://schemas.microsoft.com/office/drawing/2014/main" id="{778F8CB9-0C96-4B66-B943-C5BF1A1B5D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34">
              <a:extLst>
                <a:ext uri="{FF2B5EF4-FFF2-40B4-BE49-F238E27FC236}">
                  <a16:creationId xmlns:a16="http://schemas.microsoft.com/office/drawing/2014/main" id="{DB1C8E93-74F9-42A0-B326-E06DC9C584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35">
              <a:extLst>
                <a:ext uri="{FF2B5EF4-FFF2-40B4-BE49-F238E27FC236}">
                  <a16:creationId xmlns:a16="http://schemas.microsoft.com/office/drawing/2014/main" id="{EC6EA429-8E16-49E0-82D7-5846CDA76C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36">
              <a:extLst>
                <a:ext uri="{FF2B5EF4-FFF2-40B4-BE49-F238E27FC236}">
                  <a16:creationId xmlns:a16="http://schemas.microsoft.com/office/drawing/2014/main" id="{8F64C508-2357-44C9-93D8-FC81B85AE2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37">
              <a:extLst>
                <a:ext uri="{FF2B5EF4-FFF2-40B4-BE49-F238E27FC236}">
                  <a16:creationId xmlns:a16="http://schemas.microsoft.com/office/drawing/2014/main" id="{82F6F3F7-8F51-41B4-AC2B-699593A1FA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38">
              <a:extLst>
                <a:ext uri="{FF2B5EF4-FFF2-40B4-BE49-F238E27FC236}">
                  <a16:creationId xmlns:a16="http://schemas.microsoft.com/office/drawing/2014/main" id="{6F2FC65A-DA31-4602-B324-E53F76BD93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39">
              <a:extLst>
                <a:ext uri="{FF2B5EF4-FFF2-40B4-BE49-F238E27FC236}">
                  <a16:creationId xmlns:a16="http://schemas.microsoft.com/office/drawing/2014/main" id="{0E9B7CF9-E3CC-495E-A513-A8A1C2422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0">
              <a:extLst>
                <a:ext uri="{FF2B5EF4-FFF2-40B4-BE49-F238E27FC236}">
                  <a16:creationId xmlns:a16="http://schemas.microsoft.com/office/drawing/2014/main" id="{35C09477-23EA-4E6A-A8C2-5B447B25E9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Rectangle 41">
              <a:extLst>
                <a:ext uri="{FF2B5EF4-FFF2-40B4-BE49-F238E27FC236}">
                  <a16:creationId xmlns:a16="http://schemas.microsoft.com/office/drawing/2014/main" id="{80A5D070-0FE6-4F72-8077-E259B2D35A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9" name="Immagine 8" descr="Immagine che contiene disegnando, segnale&#10;&#10;Descrizione generata automaticamente">
            <a:extLst>
              <a:ext uri="{FF2B5EF4-FFF2-40B4-BE49-F238E27FC236}">
                <a16:creationId xmlns:a16="http://schemas.microsoft.com/office/drawing/2014/main" id="{AFDE929D-6301-4B18-A7BC-79173FC732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371" y="3370858"/>
            <a:ext cx="2268061" cy="875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23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642688-2948-481D-8838-20B4E3859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Struttura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DC03813-C74E-4682-9ED5-1A2B69CA1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20279"/>
            <a:ext cx="10251265" cy="21265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000" b="1" dirty="0">
                <a:solidFill>
                  <a:srgbClr val="E1BF58"/>
                </a:solidFill>
              </a:rPr>
              <a:t>Il dataset è stato recuperate dalla piattaforma gratuita </a:t>
            </a:r>
            <a:r>
              <a:rPr lang="it-IT" sz="2000" b="1" dirty="0" err="1">
                <a:solidFill>
                  <a:srgbClr val="E1BF58"/>
                </a:solidFill>
              </a:rPr>
              <a:t>Kaggle</a:t>
            </a:r>
            <a:r>
              <a:rPr lang="it-IT" sz="2000" b="1" dirty="0">
                <a:solidFill>
                  <a:srgbClr val="E1BF58"/>
                </a:solidFill>
              </a:rPr>
              <a:t>. Include omicidi dai rapporti dell’FBI dal 1980 al 2014 e dati sulla Freedom of Information Act su oltre 22.000 omicidi che non sono stati denunciati al Dipartimento di Giustizia. I dati in formato </a:t>
            </a:r>
            <a:r>
              <a:rPr lang="it-IT" sz="2000" b="1" dirty="0" err="1">
                <a:solidFill>
                  <a:srgbClr val="E1BF58"/>
                </a:solidFill>
              </a:rPr>
              <a:t>csv</a:t>
            </a:r>
            <a:r>
              <a:rPr lang="it-IT" sz="2000" b="1" dirty="0">
                <a:solidFill>
                  <a:srgbClr val="E1BF58"/>
                </a:solidFill>
              </a:rPr>
              <a:t>, sono strutturati nel seguente modo: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8C09222-C2D8-4D22-A677-944EED7256B4}"/>
              </a:ext>
            </a:extLst>
          </p:cNvPr>
          <p:cNvSpPr/>
          <p:nvPr/>
        </p:nvSpPr>
        <p:spPr>
          <a:xfrm>
            <a:off x="3596873" y="2513823"/>
            <a:ext cx="3604260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/>
            <a:endParaRPr lang="it-IT" sz="1900" i="1" dirty="0">
              <a:solidFill>
                <a:srgbClr val="E1BF58"/>
              </a:solidFill>
            </a:endParaRP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11804C27-94EA-4B3B-B221-254F44D77AE8}"/>
              </a:ext>
            </a:extLst>
          </p:cNvPr>
          <p:cNvSpPr/>
          <p:nvPr/>
        </p:nvSpPr>
        <p:spPr>
          <a:xfrm>
            <a:off x="2124270" y="3381677"/>
            <a:ext cx="5076863" cy="1938992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Città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Stato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Anno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Mese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Anni vittima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Sesso vittima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DE17B7C-B633-4495-BBC0-551BED9BC8FD}"/>
              </a:ext>
            </a:extLst>
          </p:cNvPr>
          <p:cNvSpPr/>
          <p:nvPr/>
        </p:nvSpPr>
        <p:spPr>
          <a:xfrm>
            <a:off x="4973177" y="3381677"/>
            <a:ext cx="320300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Etnia/Razza Vittima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Anni assassino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Sesso Assassino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Etnia/Razza Assassino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Relazione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b="1" i="1" dirty="0">
                <a:solidFill>
                  <a:srgbClr val="E1BF58"/>
                </a:solidFill>
              </a:rPr>
              <a:t>Arma usata</a:t>
            </a:r>
          </a:p>
        </p:txBody>
      </p:sp>
    </p:spTree>
    <p:extLst>
      <p:ext uri="{BB962C8B-B14F-4D97-AF65-F5344CB8AC3E}">
        <p14:creationId xmlns:p14="http://schemas.microsoft.com/office/powerpoint/2010/main" val="3537827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9642688-2948-481D-8838-20B4E3859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Realtà rappresentata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DC03813-C74E-4682-9ED5-1A2B69CA1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20279"/>
            <a:ext cx="10251265" cy="212657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it-IT" sz="2000" b="1" dirty="0">
                <a:solidFill>
                  <a:srgbClr val="E1BF58"/>
                </a:solidFill>
              </a:rPr>
              <a:t>Si è pensato di utilizzare il dataset individuato per realizzare una piattaforma in grado di   fornire all’utente finale diverse informazioni statistiche sugli omicidi negli Stati Uniti:</a:t>
            </a:r>
          </a:p>
          <a:p>
            <a:pPr>
              <a:buFontTx/>
              <a:buChar char="-"/>
            </a:pPr>
            <a:r>
              <a:rPr lang="it-IT" sz="2000" b="1" dirty="0">
                <a:solidFill>
                  <a:srgbClr val="E1BF58"/>
                </a:solidFill>
              </a:rPr>
              <a:t>Visualizzazione grafica delle informazioni</a:t>
            </a:r>
          </a:p>
          <a:p>
            <a:pPr>
              <a:buFontTx/>
              <a:buChar char="-"/>
            </a:pPr>
            <a:r>
              <a:rPr lang="it-IT" sz="2000" b="1" dirty="0">
                <a:solidFill>
                  <a:srgbClr val="E1BF58"/>
                </a:solidFill>
              </a:rPr>
              <a:t>Raggruppamento per ogni attributo del dataset</a:t>
            </a:r>
          </a:p>
          <a:p>
            <a:pPr>
              <a:buFontTx/>
              <a:buChar char="-"/>
            </a:pPr>
            <a:r>
              <a:rPr lang="it-IT" sz="2000" b="1" dirty="0">
                <a:solidFill>
                  <a:srgbClr val="E1BF58"/>
                </a:solidFill>
              </a:rPr>
              <a:t>Query con possibilità di aggiungere filtri (dinamiche)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98C09222-C2D8-4D22-A677-944EED7256B4}"/>
              </a:ext>
            </a:extLst>
          </p:cNvPr>
          <p:cNvSpPr/>
          <p:nvPr/>
        </p:nvSpPr>
        <p:spPr>
          <a:xfrm>
            <a:off x="3596873" y="2513823"/>
            <a:ext cx="3604260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/>
            <a:endParaRPr lang="it-IT" sz="1900" i="1" dirty="0">
              <a:solidFill>
                <a:srgbClr val="E1BF5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3678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288" name="Group 160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2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3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6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5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6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9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1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3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289" name="Group 216">
            <a:extLst>
              <a:ext uri="{FF2B5EF4-FFF2-40B4-BE49-F238E27FC236}">
                <a16:creationId xmlns:a16="http://schemas.microsoft.com/office/drawing/2014/main" id="{096A8A5D-137F-4A8A-9811-F7A867F02E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90" name="Rectangle 217">
              <a:extLst>
                <a:ext uri="{FF2B5EF4-FFF2-40B4-BE49-F238E27FC236}">
                  <a16:creationId xmlns:a16="http://schemas.microsoft.com/office/drawing/2014/main" id="{6EA64E00-438F-4B4F-9366-7A7230A9A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9" name="Picture 2">
              <a:extLst>
                <a:ext uri="{FF2B5EF4-FFF2-40B4-BE49-F238E27FC236}">
                  <a16:creationId xmlns:a16="http://schemas.microsoft.com/office/drawing/2014/main" id="{59E6386A-8042-4EC7-A981-EFAC2ACB89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4BF71C70-8072-4E89-B37A-75062E5B9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4894" y="1122363"/>
            <a:ext cx="3156229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 dirty="0" err="1">
                <a:solidFill>
                  <a:srgbClr val="E1BF58"/>
                </a:solidFill>
              </a:rPr>
              <a:t>Tecnologie</a:t>
            </a:r>
            <a:r>
              <a:rPr lang="en-US" sz="4100" dirty="0">
                <a:solidFill>
                  <a:srgbClr val="E1BF58"/>
                </a:solidFill>
              </a:rPr>
              <a:t> </a:t>
            </a:r>
            <a:r>
              <a:rPr lang="en-US" sz="4100" dirty="0" err="1">
                <a:solidFill>
                  <a:srgbClr val="E1BF58"/>
                </a:solidFill>
              </a:rPr>
              <a:t>utilizzate</a:t>
            </a:r>
            <a:endParaRPr lang="en-US" sz="4100" dirty="0">
              <a:solidFill>
                <a:srgbClr val="E1BF58"/>
              </a:solidFill>
            </a:endParaRPr>
          </a:p>
        </p:txBody>
      </p:sp>
      <p:pic>
        <p:nvPicPr>
          <p:cNvPr id="9" name="Immagine 8" descr="Immagine che contiene persona, tenendo, uomo, mano&#10;&#10;Descrizione generata automaticamente">
            <a:extLst>
              <a:ext uri="{FF2B5EF4-FFF2-40B4-BE49-F238E27FC236}">
                <a16:creationId xmlns:a16="http://schemas.microsoft.com/office/drawing/2014/main" id="{C8414F10-D84B-42C5-9C7F-A1B489732F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06"/>
          <a:stretch/>
        </p:blipFill>
        <p:spPr>
          <a:xfrm>
            <a:off x="-1" y="3810"/>
            <a:ext cx="8078523" cy="6858000"/>
          </a:xfrm>
          <a:prstGeom prst="rect">
            <a:avLst/>
          </a:prstGeom>
        </p:spPr>
      </p:pic>
      <p:grpSp>
        <p:nvGrpSpPr>
          <p:cNvPr id="291" name="Group 220">
            <a:extLst>
              <a:ext uri="{FF2B5EF4-FFF2-40B4-BE49-F238E27FC236}">
                <a16:creationId xmlns:a16="http://schemas.microsoft.com/office/drawing/2014/main" id="{0FA686C7-6B08-416F-AEF3-C20407936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92" name="Rectangle 5">
              <a:extLst>
                <a:ext uri="{FF2B5EF4-FFF2-40B4-BE49-F238E27FC236}">
                  <a16:creationId xmlns:a16="http://schemas.microsoft.com/office/drawing/2014/main" id="{2BBDDDB2-3938-4066-91BA-4907AF882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3" name="Freeform 6">
              <a:extLst>
                <a:ext uri="{FF2B5EF4-FFF2-40B4-BE49-F238E27FC236}">
                  <a16:creationId xmlns:a16="http://schemas.microsoft.com/office/drawing/2014/main" id="{D2125FCC-F305-4C4C-9CB1-14B83ADD73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7">
              <a:extLst>
                <a:ext uri="{FF2B5EF4-FFF2-40B4-BE49-F238E27FC236}">
                  <a16:creationId xmlns:a16="http://schemas.microsoft.com/office/drawing/2014/main" id="{96643530-0EE0-4AC8-8241-ED8E26ED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Rectangle 8">
              <a:extLst>
                <a:ext uri="{FF2B5EF4-FFF2-40B4-BE49-F238E27FC236}">
                  <a16:creationId xmlns:a16="http://schemas.microsoft.com/office/drawing/2014/main" id="{A784F0C8-95D3-4D7D-8FA9-326D3DEA2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6" name="Freeform 9">
              <a:extLst>
                <a:ext uri="{FF2B5EF4-FFF2-40B4-BE49-F238E27FC236}">
                  <a16:creationId xmlns:a16="http://schemas.microsoft.com/office/drawing/2014/main" id="{4D49008E-3A2F-4C2C-85EB-1D228F38E6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10">
              <a:extLst>
                <a:ext uri="{FF2B5EF4-FFF2-40B4-BE49-F238E27FC236}">
                  <a16:creationId xmlns:a16="http://schemas.microsoft.com/office/drawing/2014/main" id="{B09CB0F8-91EE-4A04-91CD-9B9D390ED6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11">
              <a:extLst>
                <a:ext uri="{FF2B5EF4-FFF2-40B4-BE49-F238E27FC236}">
                  <a16:creationId xmlns:a16="http://schemas.microsoft.com/office/drawing/2014/main" id="{954CB039-9A52-4C07-BDB1-747876D86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12">
              <a:extLst>
                <a:ext uri="{FF2B5EF4-FFF2-40B4-BE49-F238E27FC236}">
                  <a16:creationId xmlns:a16="http://schemas.microsoft.com/office/drawing/2014/main" id="{AD9FE313-C425-42A8-92A9-82E74C4096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13">
              <a:extLst>
                <a:ext uri="{FF2B5EF4-FFF2-40B4-BE49-F238E27FC236}">
                  <a16:creationId xmlns:a16="http://schemas.microsoft.com/office/drawing/2014/main" id="{CD506FC5-3A23-48B7-9771-7B77E6DA0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14">
              <a:extLst>
                <a:ext uri="{FF2B5EF4-FFF2-40B4-BE49-F238E27FC236}">
                  <a16:creationId xmlns:a16="http://schemas.microsoft.com/office/drawing/2014/main" id="{6FF54CDF-21B0-46AE-B402-234E62F9D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15">
              <a:extLst>
                <a:ext uri="{FF2B5EF4-FFF2-40B4-BE49-F238E27FC236}">
                  <a16:creationId xmlns:a16="http://schemas.microsoft.com/office/drawing/2014/main" id="{EE88784D-C24D-4FBD-AF34-85BA74966F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F524C128-9723-4A4D-BFB5-7EBD5B24FB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reeform 17">
              <a:extLst>
                <a:ext uri="{FF2B5EF4-FFF2-40B4-BE49-F238E27FC236}">
                  <a16:creationId xmlns:a16="http://schemas.microsoft.com/office/drawing/2014/main" id="{9C742EF7-4F82-4B4A-9693-4F794B6A50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18">
              <a:extLst>
                <a:ext uri="{FF2B5EF4-FFF2-40B4-BE49-F238E27FC236}">
                  <a16:creationId xmlns:a16="http://schemas.microsoft.com/office/drawing/2014/main" id="{0265747A-2114-4F0F-81B6-618FD389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reeform 19">
              <a:extLst>
                <a:ext uri="{FF2B5EF4-FFF2-40B4-BE49-F238E27FC236}">
                  <a16:creationId xmlns:a16="http://schemas.microsoft.com/office/drawing/2014/main" id="{99E488E3-470E-4FC6-A3B0-141DF162D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reeform 20">
              <a:extLst>
                <a:ext uri="{FF2B5EF4-FFF2-40B4-BE49-F238E27FC236}">
                  <a16:creationId xmlns:a16="http://schemas.microsoft.com/office/drawing/2014/main" id="{612B7DC5-03F3-4B7B-9520-D66144F168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21">
              <a:extLst>
                <a:ext uri="{FF2B5EF4-FFF2-40B4-BE49-F238E27FC236}">
                  <a16:creationId xmlns:a16="http://schemas.microsoft.com/office/drawing/2014/main" id="{B2355AA2-DB69-485A-B600-E3DF02F2D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22">
              <a:extLst>
                <a:ext uri="{FF2B5EF4-FFF2-40B4-BE49-F238E27FC236}">
                  <a16:creationId xmlns:a16="http://schemas.microsoft.com/office/drawing/2014/main" id="{4DC3AC80-2B15-428E-8B1E-53312C666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23">
              <a:extLst>
                <a:ext uri="{FF2B5EF4-FFF2-40B4-BE49-F238E27FC236}">
                  <a16:creationId xmlns:a16="http://schemas.microsoft.com/office/drawing/2014/main" id="{C48F81D6-640C-4483-9773-8C7BFF461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24">
              <a:extLst>
                <a:ext uri="{FF2B5EF4-FFF2-40B4-BE49-F238E27FC236}">
                  <a16:creationId xmlns:a16="http://schemas.microsoft.com/office/drawing/2014/main" id="{C7AA2EE3-7411-4DCB-B79E-0C5C95D7C7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25">
              <a:extLst>
                <a:ext uri="{FF2B5EF4-FFF2-40B4-BE49-F238E27FC236}">
                  <a16:creationId xmlns:a16="http://schemas.microsoft.com/office/drawing/2014/main" id="{8B84BFA3-B122-4CA5-8C28-79134C9752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26">
              <a:extLst>
                <a:ext uri="{FF2B5EF4-FFF2-40B4-BE49-F238E27FC236}">
                  <a16:creationId xmlns:a16="http://schemas.microsoft.com/office/drawing/2014/main" id="{A7C22B06-B32B-46EB-9428-B7CA7DA1F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27">
              <a:extLst>
                <a:ext uri="{FF2B5EF4-FFF2-40B4-BE49-F238E27FC236}">
                  <a16:creationId xmlns:a16="http://schemas.microsoft.com/office/drawing/2014/main" id="{1AE1D740-5AF4-4B8F-B533-C8CD4E56EC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28">
              <a:extLst>
                <a:ext uri="{FF2B5EF4-FFF2-40B4-BE49-F238E27FC236}">
                  <a16:creationId xmlns:a16="http://schemas.microsoft.com/office/drawing/2014/main" id="{555B0792-99B8-4014-AC84-7B39D2129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29">
              <a:extLst>
                <a:ext uri="{FF2B5EF4-FFF2-40B4-BE49-F238E27FC236}">
                  <a16:creationId xmlns:a16="http://schemas.microsoft.com/office/drawing/2014/main" id="{395B90B6-A4DE-4EEF-B53E-395E8D4AF3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30">
              <a:extLst>
                <a:ext uri="{FF2B5EF4-FFF2-40B4-BE49-F238E27FC236}">
                  <a16:creationId xmlns:a16="http://schemas.microsoft.com/office/drawing/2014/main" id="{A0117576-A27F-4175-BD9D-EE15C96D9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31">
              <a:extLst>
                <a:ext uri="{FF2B5EF4-FFF2-40B4-BE49-F238E27FC236}">
                  <a16:creationId xmlns:a16="http://schemas.microsoft.com/office/drawing/2014/main" id="{93C8332E-93D3-4919-A977-06EC765564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32">
              <a:extLst>
                <a:ext uri="{FF2B5EF4-FFF2-40B4-BE49-F238E27FC236}">
                  <a16:creationId xmlns:a16="http://schemas.microsoft.com/office/drawing/2014/main" id="{B086AC0E-8130-47AC-A510-5285FAE659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Rectangle 33">
              <a:extLst>
                <a:ext uri="{FF2B5EF4-FFF2-40B4-BE49-F238E27FC236}">
                  <a16:creationId xmlns:a16="http://schemas.microsoft.com/office/drawing/2014/main" id="{DF1BC1DF-8089-49D8-9535-EAB0D7C9A4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1" name="Freeform 34">
              <a:extLst>
                <a:ext uri="{FF2B5EF4-FFF2-40B4-BE49-F238E27FC236}">
                  <a16:creationId xmlns:a16="http://schemas.microsoft.com/office/drawing/2014/main" id="{97388BAE-DCB9-4B88-9CDE-6FA3304D3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35">
              <a:extLst>
                <a:ext uri="{FF2B5EF4-FFF2-40B4-BE49-F238E27FC236}">
                  <a16:creationId xmlns:a16="http://schemas.microsoft.com/office/drawing/2014/main" id="{7E059A96-E5FE-4EE1-9C6D-3AB208BF6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36">
              <a:extLst>
                <a:ext uri="{FF2B5EF4-FFF2-40B4-BE49-F238E27FC236}">
                  <a16:creationId xmlns:a16="http://schemas.microsoft.com/office/drawing/2014/main" id="{CD6A3DCE-FBEE-41E7-A0EC-CA23A1DF3C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37">
              <a:extLst>
                <a:ext uri="{FF2B5EF4-FFF2-40B4-BE49-F238E27FC236}">
                  <a16:creationId xmlns:a16="http://schemas.microsoft.com/office/drawing/2014/main" id="{52966C83-B07E-463F-B982-F3E074D9D1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38">
              <a:extLst>
                <a:ext uri="{FF2B5EF4-FFF2-40B4-BE49-F238E27FC236}">
                  <a16:creationId xmlns:a16="http://schemas.microsoft.com/office/drawing/2014/main" id="{0F475B53-6578-4C68-AC7C-3BE28EA6A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39">
              <a:extLst>
                <a:ext uri="{FF2B5EF4-FFF2-40B4-BE49-F238E27FC236}">
                  <a16:creationId xmlns:a16="http://schemas.microsoft.com/office/drawing/2014/main" id="{8475C02B-D024-4E20-9EF3-2A7E96740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40">
              <a:extLst>
                <a:ext uri="{FF2B5EF4-FFF2-40B4-BE49-F238E27FC236}">
                  <a16:creationId xmlns:a16="http://schemas.microsoft.com/office/drawing/2014/main" id="{1F5EF5DC-7372-4549-B0A6-800F19406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41">
              <a:extLst>
                <a:ext uri="{FF2B5EF4-FFF2-40B4-BE49-F238E27FC236}">
                  <a16:creationId xmlns:a16="http://schemas.microsoft.com/office/drawing/2014/main" id="{8B908D96-CCB2-426B-862C-2BDB2AF717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42">
              <a:extLst>
                <a:ext uri="{FF2B5EF4-FFF2-40B4-BE49-F238E27FC236}">
                  <a16:creationId xmlns:a16="http://schemas.microsoft.com/office/drawing/2014/main" id="{26752E6D-E46B-4DA2-B280-5C696EF4F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43">
              <a:extLst>
                <a:ext uri="{FF2B5EF4-FFF2-40B4-BE49-F238E27FC236}">
                  <a16:creationId xmlns:a16="http://schemas.microsoft.com/office/drawing/2014/main" id="{011E7A27-73CF-4E1E-8AE2-B88B96F3B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44">
              <a:extLst>
                <a:ext uri="{FF2B5EF4-FFF2-40B4-BE49-F238E27FC236}">
                  <a16:creationId xmlns:a16="http://schemas.microsoft.com/office/drawing/2014/main" id="{1DBE1EE2-4667-4A45-80F7-217D3B6FA7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Rectangle 45">
              <a:extLst>
                <a:ext uri="{FF2B5EF4-FFF2-40B4-BE49-F238E27FC236}">
                  <a16:creationId xmlns:a16="http://schemas.microsoft.com/office/drawing/2014/main" id="{A48239BC-3712-4110-AE92-4AC892603D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3" name="Freeform 46">
              <a:extLst>
                <a:ext uri="{FF2B5EF4-FFF2-40B4-BE49-F238E27FC236}">
                  <a16:creationId xmlns:a16="http://schemas.microsoft.com/office/drawing/2014/main" id="{14B6D739-1C93-4350-BC14-ED88C6341B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47">
              <a:extLst>
                <a:ext uri="{FF2B5EF4-FFF2-40B4-BE49-F238E27FC236}">
                  <a16:creationId xmlns:a16="http://schemas.microsoft.com/office/drawing/2014/main" id="{2F73DF89-CB95-4798-90CA-B7A1DF2D36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48">
              <a:extLst>
                <a:ext uri="{FF2B5EF4-FFF2-40B4-BE49-F238E27FC236}">
                  <a16:creationId xmlns:a16="http://schemas.microsoft.com/office/drawing/2014/main" id="{1DA7D977-8D60-47B5-8071-30A6FA0C9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49">
              <a:extLst>
                <a:ext uri="{FF2B5EF4-FFF2-40B4-BE49-F238E27FC236}">
                  <a16:creationId xmlns:a16="http://schemas.microsoft.com/office/drawing/2014/main" id="{4A241594-4FC5-4570-94B2-724F248A6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50">
              <a:extLst>
                <a:ext uri="{FF2B5EF4-FFF2-40B4-BE49-F238E27FC236}">
                  <a16:creationId xmlns:a16="http://schemas.microsoft.com/office/drawing/2014/main" id="{9D31F634-1A34-473E-A0FA-D06EB57D9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51">
              <a:extLst>
                <a:ext uri="{FF2B5EF4-FFF2-40B4-BE49-F238E27FC236}">
                  <a16:creationId xmlns:a16="http://schemas.microsoft.com/office/drawing/2014/main" id="{CE20C679-7385-48FF-BBE5-5BA7C0E700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52">
              <a:extLst>
                <a:ext uri="{FF2B5EF4-FFF2-40B4-BE49-F238E27FC236}">
                  <a16:creationId xmlns:a16="http://schemas.microsoft.com/office/drawing/2014/main" id="{ADF9CA3B-265F-4927-BA79-0A676AF3F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53">
              <a:extLst>
                <a:ext uri="{FF2B5EF4-FFF2-40B4-BE49-F238E27FC236}">
                  <a16:creationId xmlns:a16="http://schemas.microsoft.com/office/drawing/2014/main" id="{B138D01D-340C-4DB0-A0E1-D54B9319D5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54">
              <a:extLst>
                <a:ext uri="{FF2B5EF4-FFF2-40B4-BE49-F238E27FC236}">
                  <a16:creationId xmlns:a16="http://schemas.microsoft.com/office/drawing/2014/main" id="{B56918B0-069B-4C98-995E-4D6B0B176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55">
              <a:extLst>
                <a:ext uri="{FF2B5EF4-FFF2-40B4-BE49-F238E27FC236}">
                  <a16:creationId xmlns:a16="http://schemas.microsoft.com/office/drawing/2014/main" id="{2BD45940-09B7-4CD3-90E7-0EA2CF6A0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56">
              <a:extLst>
                <a:ext uri="{FF2B5EF4-FFF2-40B4-BE49-F238E27FC236}">
                  <a16:creationId xmlns:a16="http://schemas.microsoft.com/office/drawing/2014/main" id="{347A8664-7179-419E-A26E-8250762910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57">
              <a:extLst>
                <a:ext uri="{FF2B5EF4-FFF2-40B4-BE49-F238E27FC236}">
                  <a16:creationId xmlns:a16="http://schemas.microsoft.com/office/drawing/2014/main" id="{B7350394-4D50-4E2E-8AF2-F4A52E734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58">
              <a:extLst>
                <a:ext uri="{FF2B5EF4-FFF2-40B4-BE49-F238E27FC236}">
                  <a16:creationId xmlns:a16="http://schemas.microsoft.com/office/drawing/2014/main" id="{6B464294-4049-4542-A83E-22B8CC6331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4C78E281-F596-4ECB-979A-89D89452A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8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278" name="Freeform 32">
              <a:extLst>
                <a:ext uri="{FF2B5EF4-FFF2-40B4-BE49-F238E27FC236}">
                  <a16:creationId xmlns:a16="http://schemas.microsoft.com/office/drawing/2014/main" id="{C20E68C0-5C9E-4DA6-83AD-0EC3179BB3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33">
              <a:extLst>
                <a:ext uri="{FF2B5EF4-FFF2-40B4-BE49-F238E27FC236}">
                  <a16:creationId xmlns:a16="http://schemas.microsoft.com/office/drawing/2014/main" id="{80C08ED9-C9F6-4168-816A-F5C5F3AF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34">
              <a:extLst>
                <a:ext uri="{FF2B5EF4-FFF2-40B4-BE49-F238E27FC236}">
                  <a16:creationId xmlns:a16="http://schemas.microsoft.com/office/drawing/2014/main" id="{0A83E4BF-890D-4E0A-A720-48088D422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35">
              <a:extLst>
                <a:ext uri="{FF2B5EF4-FFF2-40B4-BE49-F238E27FC236}">
                  <a16:creationId xmlns:a16="http://schemas.microsoft.com/office/drawing/2014/main" id="{996F9B33-C769-451E-9044-EA85C625CA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Freeform 36">
              <a:extLst>
                <a:ext uri="{FF2B5EF4-FFF2-40B4-BE49-F238E27FC236}">
                  <a16:creationId xmlns:a16="http://schemas.microsoft.com/office/drawing/2014/main" id="{F91D6EA2-C024-4E53-A81E-A50907517B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3" name="Freeform 37">
              <a:extLst>
                <a:ext uri="{FF2B5EF4-FFF2-40B4-BE49-F238E27FC236}">
                  <a16:creationId xmlns:a16="http://schemas.microsoft.com/office/drawing/2014/main" id="{233F8C4E-A946-462B-9703-971ABD45DC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38">
              <a:extLst>
                <a:ext uri="{FF2B5EF4-FFF2-40B4-BE49-F238E27FC236}">
                  <a16:creationId xmlns:a16="http://schemas.microsoft.com/office/drawing/2014/main" id="{06059614-A557-45C6-B625-488D41C394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39">
              <a:extLst>
                <a:ext uri="{FF2B5EF4-FFF2-40B4-BE49-F238E27FC236}">
                  <a16:creationId xmlns:a16="http://schemas.microsoft.com/office/drawing/2014/main" id="{26BCD22B-880F-40F8-88AC-CD9285348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40">
              <a:extLst>
                <a:ext uri="{FF2B5EF4-FFF2-40B4-BE49-F238E27FC236}">
                  <a16:creationId xmlns:a16="http://schemas.microsoft.com/office/drawing/2014/main" id="{52324B00-0190-4453-9F81-F0E913800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Rectangle 41">
              <a:extLst>
                <a:ext uri="{FF2B5EF4-FFF2-40B4-BE49-F238E27FC236}">
                  <a16:creationId xmlns:a16="http://schemas.microsoft.com/office/drawing/2014/main" id="{33BE57C0-F93F-4C88-B489-0BFA90D01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618242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Immagine 78">
            <a:extLst>
              <a:ext uri="{FF2B5EF4-FFF2-40B4-BE49-F238E27FC236}">
                <a16:creationId xmlns:a16="http://schemas.microsoft.com/office/drawing/2014/main" id="{2245AEA5-635C-4F92-B7AF-D21A77542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490" y="1271015"/>
            <a:ext cx="10261600" cy="415595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960886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Rosso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176</Words>
  <Application>Microsoft Office PowerPoint</Application>
  <PresentationFormat>Widescreen</PresentationFormat>
  <Paragraphs>39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Calibri</vt:lpstr>
      <vt:lpstr>Tw Cen MT</vt:lpstr>
      <vt:lpstr>Circuito</vt:lpstr>
      <vt:lpstr>US Murders Analysis</vt:lpstr>
      <vt:lpstr>Presentazione standard di PowerPoint</vt:lpstr>
      <vt:lpstr>Lavoro svolto</vt:lpstr>
      <vt:lpstr>Presentazione standard di PowerPoint</vt:lpstr>
      <vt:lpstr>Dataset</vt:lpstr>
      <vt:lpstr>Struttura</vt:lpstr>
      <vt:lpstr>Realtà rappresentata</vt:lpstr>
      <vt:lpstr>Tecnologie utilizzate</vt:lpstr>
      <vt:lpstr>Presentazione standard di PowerPoint</vt:lpstr>
      <vt:lpstr>Query</vt:lpstr>
      <vt:lpstr>Creazione di indici</vt:lpstr>
      <vt:lpstr>Query omicidi per stati</vt:lpstr>
      <vt:lpstr>controlli filtri query</vt:lpstr>
      <vt:lpstr>Query per recuperare  uno specifico attributo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 Murders Analysis</dc:title>
  <dc:creator>Mario Santoro</dc:creator>
  <cp:lastModifiedBy>Mario Santoro</cp:lastModifiedBy>
  <cp:revision>2</cp:revision>
  <dcterms:created xsi:type="dcterms:W3CDTF">2020-07-22T07:08:14Z</dcterms:created>
  <dcterms:modified xsi:type="dcterms:W3CDTF">2020-07-22T07:17:40Z</dcterms:modified>
</cp:coreProperties>
</file>